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1D8"/>
          </a:solidFill>
        </a:fill>
      </a:tcStyle>
    </a:wholeTbl>
    <a:band2H>
      <a:tcTxStyle b="def" i="def"/>
      <a:tcStyle>
        <a:tcBdr/>
        <a:fill>
          <a:solidFill>
            <a:srgbClr val="E7E9EC"/>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D3CB"/>
          </a:solidFill>
        </a:fill>
      </a:tcStyle>
    </a:wholeTbl>
    <a:band2H>
      <a:tcTxStyle b="def" i="def"/>
      <a:tcStyle>
        <a:tcBdr/>
        <a:fill>
          <a:solidFill>
            <a:srgbClr val="E7EA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E1CC"/>
          </a:solidFill>
        </a:fill>
      </a:tcStyle>
    </a:wholeTbl>
    <a:band2H>
      <a:tcTxStyle b="def" i="def"/>
      <a:tcStyle>
        <a:tcBdr/>
        <a:fill>
          <a:solidFill>
            <a:srgbClr val="E8F0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1" name="Shape 91"/>
          <p:cNvSpPr/>
          <p:nvPr>
            <p:ph type="sldImg"/>
          </p:nvPr>
        </p:nvSpPr>
        <p:spPr>
          <a:xfrm>
            <a:off x="1143000" y="685800"/>
            <a:ext cx="4572000" cy="3429000"/>
          </a:xfrm>
          <a:prstGeom prst="rect">
            <a:avLst/>
          </a:prstGeom>
        </p:spPr>
        <p:txBody>
          <a:bodyPr/>
          <a:lstStyle/>
          <a:p>
            <a:pPr/>
          </a:p>
        </p:txBody>
      </p:sp>
      <p:sp>
        <p:nvSpPr>
          <p:cNvPr id="92" name="Shape 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Aptos"/>
      </a:defRPr>
    </a:lvl1pPr>
    <a:lvl2pPr indent="228600" latinLnBrk="0">
      <a:defRPr sz="1200">
        <a:latin typeface="+mn-lt"/>
        <a:ea typeface="+mn-ea"/>
        <a:cs typeface="+mn-cs"/>
        <a:sym typeface="Aptos"/>
      </a:defRPr>
    </a:lvl2pPr>
    <a:lvl3pPr indent="457200" latinLnBrk="0">
      <a:defRPr sz="1200">
        <a:latin typeface="+mn-lt"/>
        <a:ea typeface="+mn-ea"/>
        <a:cs typeface="+mn-cs"/>
        <a:sym typeface="Aptos"/>
      </a:defRPr>
    </a:lvl3pPr>
    <a:lvl4pPr indent="685800" latinLnBrk="0">
      <a:defRPr sz="1200">
        <a:latin typeface="+mn-lt"/>
        <a:ea typeface="+mn-ea"/>
        <a:cs typeface="+mn-cs"/>
        <a:sym typeface="Aptos"/>
      </a:defRPr>
    </a:lvl4pPr>
    <a:lvl5pPr indent="914400" latinLnBrk="0">
      <a:defRPr sz="1200">
        <a:latin typeface="+mn-lt"/>
        <a:ea typeface="+mn-ea"/>
        <a:cs typeface="+mn-cs"/>
        <a:sym typeface="Aptos"/>
      </a:defRPr>
    </a:lvl5pPr>
    <a:lvl6pPr indent="1143000" latinLnBrk="0">
      <a:defRPr sz="1200">
        <a:latin typeface="+mn-lt"/>
        <a:ea typeface="+mn-ea"/>
        <a:cs typeface="+mn-cs"/>
        <a:sym typeface="Aptos"/>
      </a:defRPr>
    </a:lvl6pPr>
    <a:lvl7pPr indent="1371600" latinLnBrk="0">
      <a:defRPr sz="1200">
        <a:latin typeface="+mn-lt"/>
        <a:ea typeface="+mn-ea"/>
        <a:cs typeface="+mn-cs"/>
        <a:sym typeface="Aptos"/>
      </a:defRPr>
    </a:lvl7pPr>
    <a:lvl8pPr indent="1600200" latinLnBrk="0">
      <a:defRPr sz="1200">
        <a:latin typeface="+mn-lt"/>
        <a:ea typeface="+mn-ea"/>
        <a:cs typeface="+mn-cs"/>
        <a:sym typeface="Aptos"/>
      </a:defRPr>
    </a:lvl8pPr>
    <a:lvl9pPr indent="1828800" latinLnBrk="0">
      <a:defRPr sz="1200">
        <a:latin typeface="+mn-lt"/>
        <a:ea typeface="+mn-ea"/>
        <a:cs typeface="+mn-cs"/>
        <a:sym typeface="Aptos"/>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1524000" y="1122362"/>
            <a:ext cx="9144000" cy="2387601"/>
          </a:xfrm>
          <a:prstGeom prst="rect">
            <a:avLst/>
          </a:prstGeom>
        </p:spPr>
        <p:txBody>
          <a:bodyPr anchor="b"/>
          <a:lstStyle>
            <a:lvl1pPr algn="ctr">
              <a:defRPr sz="6000"/>
            </a:lvl1pPr>
          </a:lstStyle>
          <a:p>
            <a:pPr/>
            <a:r>
              <a:t>Title Text</a:t>
            </a:r>
          </a:p>
        </p:txBody>
      </p:sp>
      <p:sp>
        <p:nvSpPr>
          <p:cNvPr id="12" name="Body Level One…"/>
          <p:cNvSpPr txBox="1"/>
          <p:nvPr>
            <p:ph type="body" sz="quarter" idx="1"/>
          </p:nvPr>
        </p:nvSpPr>
        <p:spPr>
          <a:xfrm>
            <a:off x="1524000" y="3602037"/>
            <a:ext cx="9144000" cy="1655778"/>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831850" y="1709738"/>
            <a:ext cx="10515600" cy="2852737"/>
          </a:xfrm>
          <a:prstGeom prst="rect">
            <a:avLst/>
          </a:prstGeom>
        </p:spPr>
        <p:txBody>
          <a:bodyPr anchor="b"/>
          <a:lstStyle>
            <a:lvl1pPr>
              <a:defRPr sz="6000"/>
            </a:lvl1pPr>
          </a:lstStyle>
          <a:p>
            <a:pPr/>
            <a:r>
              <a:t>Title Text</a:t>
            </a:r>
          </a:p>
        </p:txBody>
      </p:sp>
      <p:sp>
        <p:nvSpPr>
          <p:cNvPr id="30" name="Body Level One…"/>
          <p:cNvSpPr txBox="1"/>
          <p:nvPr>
            <p:ph type="body" sz="quarter" idx="1"/>
          </p:nvPr>
        </p:nvSpPr>
        <p:spPr>
          <a:xfrm>
            <a:off x="831850" y="4589462"/>
            <a:ext cx="10515600" cy="1500203"/>
          </a:xfrm>
          <a:prstGeom prst="rect">
            <a:avLst/>
          </a:prstGeom>
        </p:spPr>
        <p:txBody>
          <a:bodyPr/>
          <a:lstStyle>
            <a:lvl1pPr marL="0" indent="0">
              <a:buSzTx/>
              <a:buFontTx/>
              <a:buNone/>
              <a:defRPr sz="2400">
                <a:solidFill>
                  <a:srgbClr val="757575"/>
                </a:solidFill>
              </a:defRPr>
            </a:lvl1pPr>
            <a:lvl2pPr marL="0" indent="0">
              <a:buSzTx/>
              <a:buFontTx/>
              <a:buNone/>
              <a:defRPr sz="2400">
                <a:solidFill>
                  <a:srgbClr val="757575"/>
                </a:solidFill>
              </a:defRPr>
            </a:lvl2pPr>
            <a:lvl3pPr marL="0" indent="0">
              <a:buSzTx/>
              <a:buFontTx/>
              <a:buNone/>
              <a:defRPr sz="2400">
                <a:solidFill>
                  <a:srgbClr val="757575"/>
                </a:solidFill>
              </a:defRPr>
            </a:lvl3pPr>
            <a:lvl4pPr marL="0" indent="0">
              <a:buSzTx/>
              <a:buFontTx/>
              <a:buNone/>
              <a:defRPr sz="2400">
                <a:solidFill>
                  <a:srgbClr val="757575"/>
                </a:solidFill>
              </a:defRPr>
            </a:lvl4pPr>
            <a:lvl5pPr marL="0" indent="0">
              <a:buSzTx/>
              <a:buFontTx/>
              <a:buNone/>
              <a:defRPr sz="2400">
                <a:solidFill>
                  <a:srgbClr val="757575"/>
                </a:solidFill>
              </a:defRPr>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838200" y="1825625"/>
            <a:ext cx="5181600" cy="435133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xfrm>
            <a:off x="839787" y="365125"/>
            <a:ext cx="10515601" cy="1325563"/>
          </a:xfrm>
          <a:prstGeom prst="rect">
            <a:avLst/>
          </a:prstGeom>
        </p:spPr>
        <p:txBody>
          <a:bodyPr/>
          <a:lstStyle/>
          <a:p>
            <a:pPr/>
            <a:r>
              <a:t>Title Text</a:t>
            </a:r>
          </a:p>
        </p:txBody>
      </p:sp>
      <p:sp>
        <p:nvSpPr>
          <p:cNvPr id="48" name="Body Level One…"/>
          <p:cNvSpPr txBox="1"/>
          <p:nvPr>
            <p:ph type="body" sz="quarter" idx="1"/>
          </p:nvPr>
        </p:nvSpPr>
        <p:spPr>
          <a:xfrm>
            <a:off x="839787" y="1681163"/>
            <a:ext cx="5157790" cy="823928"/>
          </a:xfrm>
          <a:prstGeom prst="rect">
            <a:avLst/>
          </a:prstGeom>
        </p:spPr>
        <p:txBody>
          <a:bodyPr anchor="b"/>
          <a:lstStyle>
            <a:lvl1pPr marL="0" indent="0">
              <a:buSzTx/>
              <a:buFontTx/>
              <a:buNone/>
              <a:defRPr b="1" sz="2400"/>
            </a:lvl1pPr>
            <a:lvl2pPr marL="0" indent="0">
              <a:buSzTx/>
              <a:buFontTx/>
              <a:buNone/>
              <a:defRPr b="1" sz="2400"/>
            </a:lvl2pPr>
            <a:lvl3pPr marL="0" indent="0">
              <a:buSzTx/>
              <a:buFontTx/>
              <a:buNone/>
              <a:defRPr b="1" sz="2400"/>
            </a:lvl3pPr>
            <a:lvl4pPr marL="0" indent="0">
              <a:buSzTx/>
              <a:buFontTx/>
              <a:buNone/>
              <a:defRPr b="1" sz="2400"/>
            </a:lvl4pPr>
            <a:lvl5pPr marL="0" indent="0">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21"/>
          </p:nvPr>
        </p:nvSpPr>
        <p:spPr>
          <a:xfrm>
            <a:off x="6172200" y="1681163"/>
            <a:ext cx="5183188" cy="823914"/>
          </a:xfrm>
          <a:prstGeom prst="rect">
            <a:avLst/>
          </a:prstGeom>
        </p:spPr>
        <p:txBody>
          <a:bodyPr anchor="b"/>
          <a:lstStyle/>
          <a:p>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73" name="Body Level One…"/>
          <p:cNvSpPr txBox="1"/>
          <p:nvPr>
            <p:ph type="body" sz="half" idx="1"/>
          </p:nvPr>
        </p:nvSpPr>
        <p:spPr>
          <a:xfrm>
            <a:off x="5183187" y="987425"/>
            <a:ext cx="6172204"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Body Level One</a:t>
            </a:r>
          </a:p>
          <a:p>
            <a:pPr lvl="1"/>
            <a:r>
              <a:t>Body Level Two</a:t>
            </a:r>
          </a:p>
          <a:p>
            <a:pPr lvl="2"/>
            <a:r>
              <a:t>Body Level Three</a:t>
            </a:r>
          </a:p>
          <a:p>
            <a:pPr lvl="3"/>
            <a:r>
              <a:t>Body Level Four</a:t>
            </a:r>
          </a:p>
          <a:p>
            <a:pPr lvl="4"/>
            <a:r>
              <a:t>Body Level Five</a:t>
            </a:r>
          </a:p>
        </p:txBody>
      </p:sp>
      <p:sp>
        <p:nvSpPr>
          <p:cNvPr id="74" name="Text Placeholder 3"/>
          <p:cNvSpPr/>
          <p:nvPr>
            <p:ph type="body" sz="quarter" idx="21"/>
          </p:nvPr>
        </p:nvSpPr>
        <p:spPr>
          <a:xfrm>
            <a:off x="839787" y="2057400"/>
            <a:ext cx="3932238" cy="3811588"/>
          </a:xfrm>
          <a:prstGeom prst="rect">
            <a:avLst/>
          </a:prstGeom>
        </p:spPr>
        <p:txBody>
          <a:bodyPr/>
          <a:lstStyle/>
          <a:p>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83" name="Picture Placeholder 2"/>
          <p:cNvSpPr/>
          <p:nvPr>
            <p:ph type="pic" sz="half" idx="21"/>
          </p:nvPr>
        </p:nvSpPr>
        <p:spPr>
          <a:xfrm>
            <a:off x="5183187" y="987425"/>
            <a:ext cx="6172204" cy="4873625"/>
          </a:xfrm>
          <a:prstGeom prst="rect">
            <a:avLst/>
          </a:prstGeom>
        </p:spPr>
        <p:txBody>
          <a:bodyPr lIns="91439" tIns="45719" rIns="91439" bIns="45719">
            <a:noAutofit/>
          </a:bodyPr>
          <a:lstStyle/>
          <a:p>
            <a:pPr/>
          </a:p>
        </p:txBody>
      </p:sp>
      <p:sp>
        <p:nvSpPr>
          <p:cNvPr id="84" name="Body Level One…"/>
          <p:cNvSpPr txBox="1"/>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p>
            <a:pPr/>
            <a:r>
              <a:t>Title Text</a:t>
            </a:r>
          </a:p>
        </p:txBody>
      </p:sp>
      <p:sp>
        <p:nvSpPr>
          <p:cNvPr id="3" name="Body Level One…"/>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080155" y="6404294"/>
            <a:ext cx="273652" cy="269237"/>
          </a:xfrm>
          <a:prstGeom prst="rect">
            <a:avLst/>
          </a:prstGeom>
          <a:ln w="12700">
            <a:miter lim="400000"/>
          </a:ln>
        </p:spPr>
        <p:txBody>
          <a:bodyPr wrap="none" lIns="45718" tIns="45718" rIns="45718" bIns="45718" anchor="ctr">
            <a:spAutoFit/>
          </a:bodyPr>
          <a:lstStyle>
            <a:lvl1pPr algn="r">
              <a:defRPr sz="1200">
                <a:solidFill>
                  <a:srgbClr val="757575"/>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2pPr>
      <a:lvl3pPr marL="1234438" marR="0" indent="-320038"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1pPr>
      <a:lvl2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2pPr>
      <a:lvl3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3pPr>
      <a:lvl4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4pPr>
      <a:lvl5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5pPr>
      <a:lvl6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6pPr>
      <a:lvl7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7pPr>
      <a:lvl8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8pPr>
      <a:lvl9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 Id="rId3" Type="http://schemas.openxmlformats.org/officeDocument/2006/relationships/image" Target="../media/image5.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2.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2.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2.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 Id="rId3" Type="http://schemas.openxmlformats.org/officeDocument/2006/relationships/image" Target="../media/image5.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4" name="cordero 2025.png" descr="cordero 2025.png"/>
          <p:cNvPicPr>
            <a:picLocks noChangeAspect="1"/>
          </p:cNvPicPr>
          <p:nvPr/>
        </p:nvPicPr>
        <p:blipFill>
          <a:blip r:embed="rId2">
            <a:alphaModFix amt="26818"/>
            <a:extLst/>
          </a:blip>
          <a:srcRect l="488" t="20409" r="0" b="0"/>
          <a:stretch>
            <a:fillRect/>
          </a:stretch>
        </p:blipFill>
        <p:spPr>
          <a:xfrm>
            <a:off x="-9897" y="269570"/>
            <a:ext cx="14001203" cy="7496411"/>
          </a:xfrm>
          <a:prstGeom prst="rect">
            <a:avLst/>
          </a:prstGeom>
          <a:ln w="12700">
            <a:miter lim="400000"/>
          </a:ln>
        </p:spPr>
      </p:pic>
      <p:sp>
        <p:nvSpPr>
          <p:cNvPr id="95" name="Title 1"/>
          <p:cNvSpPr txBox="1"/>
          <p:nvPr>
            <p:ph type="ctrTitle"/>
          </p:nvPr>
        </p:nvSpPr>
        <p:spPr>
          <a:xfrm>
            <a:off x="920713" y="1150420"/>
            <a:ext cx="7472854" cy="1655761"/>
          </a:xfrm>
          <a:prstGeom prst="rect">
            <a:avLst/>
          </a:prstGeom>
        </p:spPr>
        <p:txBody>
          <a:bodyPr anchor="t"/>
          <a:lstStyle/>
          <a:p>
            <a:pPr algn="l" defTabSz="691833">
              <a:defRPr sz="2800">
                <a:solidFill>
                  <a:srgbClr val="92D3F0"/>
                </a:solidFill>
                <a:latin typeface="Futura Bold"/>
                <a:ea typeface="Futura Bold"/>
                <a:cs typeface="Futura Bold"/>
                <a:sym typeface="Futura Bold"/>
              </a:defRPr>
            </a:pPr>
            <a:r>
              <a:t>Lección 15</a:t>
            </a:r>
            <a:br/>
            <a:r>
              <a:rPr cap="all">
                <a:solidFill>
                  <a:srgbClr val="C5423E"/>
                </a:solidFill>
              </a:rPr>
              <a:t>Noé construye un altar </a:t>
            </a:r>
            <a:endParaRPr>
              <a:solidFill>
                <a:srgbClr val="C5423E"/>
              </a:solidFill>
            </a:endParaRPr>
          </a:p>
          <a:p>
            <a:pPr algn="l" defTabSz="691833">
              <a:defRPr sz="1400">
                <a:solidFill>
                  <a:srgbClr val="0D0D0D"/>
                </a:solidFill>
                <a:latin typeface="Futura Bold"/>
                <a:ea typeface="Futura Bold"/>
                <a:cs typeface="Futura Bold"/>
                <a:sym typeface="Futura Bold"/>
              </a:defRPr>
            </a:pPr>
            <a:r>
              <a:t>Génesis 8.13-22; 9.11-13 </a:t>
            </a:r>
          </a:p>
        </p:txBody>
      </p:sp>
      <p:sp>
        <p:nvSpPr>
          <p:cNvPr id="96" name="Subtitle 2"/>
          <p:cNvSpPr txBox="1"/>
          <p:nvPr>
            <p:ph type="subTitle" sz="quarter" idx="1"/>
          </p:nvPr>
        </p:nvSpPr>
        <p:spPr>
          <a:xfrm>
            <a:off x="920713" y="2778125"/>
            <a:ext cx="7472854" cy="1655761"/>
          </a:xfrm>
          <a:prstGeom prst="rect">
            <a:avLst/>
          </a:prstGeom>
        </p:spPr>
        <p:txBody>
          <a:bodyPr/>
          <a:lstStyle/>
          <a:p>
            <a:pPr algn="l">
              <a:defRPr sz="2000">
                <a:latin typeface="Cambria"/>
                <a:ea typeface="Cambria"/>
                <a:cs typeface="Cambria"/>
                <a:sym typeface="Cambria"/>
              </a:defRPr>
            </a:pPr>
            <a:r>
              <a:t>«Mi arco he puesto en las nubes, el cual será por señal de mi pacto con la tierra». </a:t>
            </a:r>
          </a:p>
          <a:p>
            <a:pPr algn="r">
              <a:defRPr sz="2000">
                <a:latin typeface="Cambria"/>
                <a:ea typeface="Cambria"/>
                <a:cs typeface="Cambria"/>
                <a:sym typeface="Cambria"/>
              </a:defRPr>
            </a:pPr>
            <a:r>
              <a:t>Génesis 9.13</a:t>
            </a:r>
          </a:p>
        </p:txBody>
      </p:sp>
      <p:pic>
        <p:nvPicPr>
          <p:cNvPr id="97" name="ed 2025.png" descr="ed 2025.png"/>
          <p:cNvPicPr>
            <a:picLocks noChangeAspect="1"/>
          </p:cNvPicPr>
          <p:nvPr/>
        </p:nvPicPr>
        <p:blipFill>
          <a:blip r:embed="rId3">
            <a:extLst/>
          </a:blip>
          <a:srcRect l="52367" t="8775" r="2449" b="69282"/>
          <a:stretch>
            <a:fillRect/>
          </a:stretch>
        </p:blipFill>
        <p:spPr>
          <a:xfrm>
            <a:off x="785664" y="4033730"/>
            <a:ext cx="2691995" cy="922242"/>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3" name="ed 2025.png" descr="ed 2025.png"/>
          <p:cNvPicPr>
            <a:picLocks noChangeAspect="1"/>
          </p:cNvPicPr>
          <p:nvPr/>
        </p:nvPicPr>
        <p:blipFill>
          <a:blip r:embed="rId2">
            <a:extLst/>
          </a:blip>
          <a:srcRect l="52925" t="6479" r="0" b="67314"/>
          <a:stretch>
            <a:fillRect/>
          </a:stretch>
        </p:blipFill>
        <p:spPr>
          <a:xfrm>
            <a:off x="9892506" y="5878512"/>
            <a:ext cx="2142673" cy="841436"/>
          </a:xfrm>
          <a:prstGeom prst="rect">
            <a:avLst/>
          </a:prstGeom>
          <a:ln w="12700">
            <a:miter lim="400000"/>
          </a:ln>
        </p:spPr>
      </p:pic>
      <p:pic>
        <p:nvPicPr>
          <p:cNvPr id="144" name="Picture 8" descr="Picture 8"/>
          <p:cNvPicPr>
            <a:picLocks noChangeAspect="1"/>
          </p:cNvPicPr>
          <p:nvPr/>
        </p:nvPicPr>
        <p:blipFill>
          <a:blip r:embed="rId3">
            <a:extLst/>
          </a:blip>
          <a:srcRect l="0" t="0" r="0" b="13347"/>
          <a:stretch>
            <a:fillRect/>
          </a:stretch>
        </p:blipFill>
        <p:spPr>
          <a:xfrm>
            <a:off x="0" y="73572"/>
            <a:ext cx="12192000" cy="5942389"/>
          </a:xfrm>
          <a:prstGeom prst="rect">
            <a:avLst/>
          </a:prstGeom>
          <a:ln w="12700">
            <a:miter lim="400000"/>
          </a:ln>
        </p:spPr>
      </p:pic>
      <p:sp>
        <p:nvSpPr>
          <p:cNvPr id="145" name="Content Placeholder 10"/>
          <p:cNvSpPr txBox="1"/>
          <p:nvPr>
            <p:ph type="body" sz="half" idx="1"/>
          </p:nvPr>
        </p:nvSpPr>
        <p:spPr>
          <a:xfrm>
            <a:off x="838200" y="2017940"/>
            <a:ext cx="5181600" cy="4162429"/>
          </a:xfrm>
          <a:prstGeom prst="rect">
            <a:avLst/>
          </a:prstGeom>
        </p:spPr>
        <p:txBody>
          <a:bodyPr/>
          <a:lstStyle/>
          <a:p>
            <a:pPr marL="0" indent="0" defTabSz="783721">
              <a:spcBef>
                <a:spcPts val="700"/>
              </a:spcBef>
              <a:buSzTx/>
              <a:buNone/>
              <a:defRPr sz="2300">
                <a:latin typeface="Cambria"/>
                <a:ea typeface="Cambria"/>
                <a:cs typeface="Cambria"/>
                <a:sym typeface="Cambria"/>
              </a:defRPr>
            </a:pPr>
            <a:r>
              <a:t>RVR</a:t>
            </a:r>
          </a:p>
          <a:p>
            <a:pPr marL="0" indent="0" defTabSz="783721">
              <a:spcBef>
                <a:spcPts val="700"/>
              </a:spcBef>
              <a:buSzTx/>
              <a:buNone/>
              <a:defRPr sz="2300">
                <a:latin typeface="Cambria"/>
                <a:ea typeface="Cambria"/>
                <a:cs typeface="Cambria"/>
                <a:sym typeface="Cambria"/>
              </a:defRPr>
            </a:pPr>
          </a:p>
          <a:p>
            <a:pPr marL="0" indent="0" defTabSz="783721">
              <a:spcBef>
                <a:spcPts val="700"/>
              </a:spcBef>
              <a:buSzTx/>
              <a:buNone/>
              <a:defRPr sz="2300">
                <a:latin typeface="Cambria"/>
                <a:ea typeface="Cambria"/>
                <a:cs typeface="Cambria"/>
                <a:sym typeface="Cambria"/>
              </a:defRPr>
            </a:pPr>
            <a:r>
              <a:t>13 Mi arco he puesto en las nubes, el cual será por señal de mi pacto con la tierra.</a:t>
            </a:r>
          </a:p>
        </p:txBody>
      </p:sp>
      <p:sp>
        <p:nvSpPr>
          <p:cNvPr id="146" name="Content Placeholder 11"/>
          <p:cNvSpPr txBox="1"/>
          <p:nvPr/>
        </p:nvSpPr>
        <p:spPr>
          <a:xfrm>
            <a:off x="6191203" y="2017939"/>
            <a:ext cx="5090167" cy="416243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775966">
              <a:lnSpc>
                <a:spcPct val="90000"/>
              </a:lnSpc>
              <a:spcBef>
                <a:spcPts val="600"/>
              </a:spcBef>
              <a:defRPr sz="2300">
                <a:latin typeface="Cambria"/>
                <a:ea typeface="Cambria"/>
                <a:cs typeface="Cambria"/>
                <a:sym typeface="Cambria"/>
              </a:defRPr>
            </a:pPr>
            <a:r>
              <a:t>VP</a:t>
            </a:r>
          </a:p>
          <a:p>
            <a:pPr defTabSz="775966">
              <a:lnSpc>
                <a:spcPct val="90000"/>
              </a:lnSpc>
              <a:spcBef>
                <a:spcPts val="600"/>
              </a:spcBef>
              <a:defRPr sz="2300">
                <a:latin typeface="Cambria"/>
                <a:ea typeface="Cambria"/>
                <a:cs typeface="Cambria"/>
                <a:sym typeface="Cambria"/>
              </a:defRPr>
            </a:pPr>
          </a:p>
          <a:p>
            <a:pPr defTabSz="775966">
              <a:lnSpc>
                <a:spcPct val="90000"/>
              </a:lnSpc>
              <a:spcBef>
                <a:spcPts val="600"/>
              </a:spcBef>
              <a:defRPr sz="2300">
                <a:latin typeface="Cambria"/>
                <a:ea typeface="Cambria"/>
                <a:cs typeface="Cambria"/>
                <a:sym typeface="Cambria"/>
              </a:defRPr>
            </a:pPr>
            <a:r>
              <a:t>13 he puesto mi arco iris en las nubes, y servirá como señal de la alianza que hago con la tierra.</a:t>
            </a:r>
          </a:p>
        </p:txBody>
      </p:sp>
      <p:sp>
        <p:nvSpPr>
          <p:cNvPr id="147" name="TextBox 1"/>
          <p:cNvSpPr txBox="1"/>
          <p:nvPr/>
        </p:nvSpPr>
        <p:spPr>
          <a:xfrm>
            <a:off x="5040488" y="1251052"/>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Génesis 9.13</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9" name="Picture 5" descr="Picture 5"/>
          <p:cNvPicPr>
            <a:picLocks noChangeAspect="1"/>
          </p:cNvPicPr>
          <p:nvPr/>
        </p:nvPicPr>
        <p:blipFill>
          <a:blip r:embed="rId2">
            <a:extLst/>
          </a:blip>
          <a:srcRect l="0" t="0" r="0" b="14071"/>
          <a:stretch>
            <a:fillRect/>
          </a:stretch>
        </p:blipFill>
        <p:spPr>
          <a:xfrm>
            <a:off x="17" y="1278"/>
            <a:ext cx="12191984" cy="5893007"/>
          </a:xfrm>
          <a:prstGeom prst="rect">
            <a:avLst/>
          </a:prstGeom>
          <a:ln w="12700">
            <a:miter lim="400000"/>
          </a:ln>
        </p:spPr>
      </p:pic>
      <p:sp>
        <p:nvSpPr>
          <p:cNvPr id="150" name="Content Placeholder 7"/>
          <p:cNvSpPr txBox="1"/>
          <p:nvPr>
            <p:ph type="body" idx="1"/>
          </p:nvPr>
        </p:nvSpPr>
        <p:spPr>
          <a:xfrm>
            <a:off x="838200" y="1753178"/>
            <a:ext cx="10515600" cy="3914778"/>
          </a:xfrm>
          <a:prstGeom prst="rect">
            <a:avLst/>
          </a:prstGeom>
        </p:spPr>
        <p:txBody>
          <a:bodyPr anchor="ctr"/>
          <a:lstStyle/>
          <a:p>
            <a:pPr marL="166271" indent="-166271" defTabSz="665090">
              <a:spcBef>
                <a:spcPts val="600"/>
              </a:spcBef>
              <a:defRPr sz="2100">
                <a:latin typeface="Cambria"/>
                <a:ea typeface="Cambria"/>
                <a:cs typeface="Cambria"/>
                <a:sym typeface="Cambria"/>
              </a:defRPr>
            </a:pPr>
            <a:r>
              <a:t>A pesar de la corrupción del ser humano Dios decide revelarse como fuente de vida ante el patriarca Noé. En un acto de gran bondad resuelve preservar la existencia humana. Dios salva a Noé, a su familia y a algunos animales del gran diluvio. Claramente, el pasaje apunta hacia la misericordia de Dios que ofrece al ser humano un camino de salvación.</a:t>
            </a:r>
          </a:p>
          <a:p>
            <a:pPr marL="166271" indent="-166271" defTabSz="665090">
              <a:spcBef>
                <a:spcPts val="600"/>
              </a:spcBef>
              <a:defRPr sz="2100">
                <a:latin typeface="Cambria"/>
                <a:ea typeface="Cambria"/>
                <a:cs typeface="Cambria"/>
                <a:sym typeface="Cambria"/>
              </a:defRPr>
            </a:pPr>
            <a:r>
              <a:t>Cuando las aguas fueron retiradas, Noé quedó sobrecogido por la bondad del Señor. En respuesta edifica un altar para presentar una ofrenda de gratitud que llega hasta el cielo como olor fragante. De esta manera, Noé, «hombre justo y fiel a Dios», es presentado como un modelo a seguir. La actitud del patriarca pone al descubierto que la gratitud al Señor es un elemento fundamental para cultivar una espiritualidad saludable.</a:t>
            </a:r>
          </a:p>
        </p:txBody>
      </p:sp>
      <p:pic>
        <p:nvPicPr>
          <p:cNvPr id="151" name="ed 2025.png" descr="ed 2025.png"/>
          <p:cNvPicPr>
            <a:picLocks noChangeAspect="1"/>
          </p:cNvPicPr>
          <p:nvPr/>
        </p:nvPicPr>
        <p:blipFill>
          <a:blip r:embed="rId3">
            <a:extLst/>
          </a:blip>
          <a:srcRect l="52925" t="6479" r="0" b="67314"/>
          <a:stretch>
            <a:fillRect/>
          </a:stretch>
        </p:blipFill>
        <p:spPr>
          <a:xfrm>
            <a:off x="9892506" y="5878512"/>
            <a:ext cx="2142673" cy="841436"/>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3" name="Picture 5" descr="Picture 5"/>
          <p:cNvPicPr>
            <a:picLocks noChangeAspect="1"/>
          </p:cNvPicPr>
          <p:nvPr/>
        </p:nvPicPr>
        <p:blipFill>
          <a:blip r:embed="rId2">
            <a:extLst/>
          </a:blip>
          <a:srcRect l="0" t="0" r="0" b="13575"/>
          <a:stretch>
            <a:fillRect/>
          </a:stretch>
        </p:blipFill>
        <p:spPr>
          <a:xfrm>
            <a:off x="17" y="1279"/>
            <a:ext cx="12191984" cy="5926905"/>
          </a:xfrm>
          <a:prstGeom prst="rect">
            <a:avLst/>
          </a:prstGeom>
          <a:ln w="12700">
            <a:miter lim="400000"/>
          </a:ln>
        </p:spPr>
      </p:pic>
      <p:sp>
        <p:nvSpPr>
          <p:cNvPr id="154" name="Content Placeholder 7"/>
          <p:cNvSpPr txBox="1"/>
          <p:nvPr>
            <p:ph type="body" idx="1"/>
          </p:nvPr>
        </p:nvSpPr>
        <p:spPr>
          <a:xfrm>
            <a:off x="838200" y="1909554"/>
            <a:ext cx="10515600" cy="3914778"/>
          </a:xfrm>
          <a:prstGeom prst="rect">
            <a:avLst/>
          </a:prstGeom>
        </p:spPr>
        <p:txBody>
          <a:bodyPr anchor="ctr"/>
          <a:lstStyle>
            <a:lvl1pPr marL="123032" indent="-123032" defTabSz="492143">
              <a:spcBef>
                <a:spcPts val="400"/>
              </a:spcBef>
              <a:defRPr sz="2200">
                <a:latin typeface="Cambria"/>
                <a:ea typeface="Cambria"/>
                <a:cs typeface="Cambria"/>
                <a:sym typeface="Cambria"/>
              </a:defRPr>
            </a:lvl1pPr>
          </a:lstStyle>
          <a:p>
            <a:pPr/>
            <a:r>
              <a:t>En respuesta, Dios establece un pacto con Noé. El arcoíris es símbolo del amor y la ternura de Dios mostrada hacia la humanidad. A través de este fenómeno natural se confirma la intención divina comenzada en el momento de la creación del mundo de mantener una relación de cercanía con todas sus criaturas. </a:t>
            </a:r>
          </a:p>
        </p:txBody>
      </p:sp>
      <p:pic>
        <p:nvPicPr>
          <p:cNvPr id="155" name="ed 2025.png" descr="ed 2025.png"/>
          <p:cNvPicPr>
            <a:picLocks noChangeAspect="1"/>
          </p:cNvPicPr>
          <p:nvPr/>
        </p:nvPicPr>
        <p:blipFill>
          <a:blip r:embed="rId3">
            <a:extLst/>
          </a:blip>
          <a:srcRect l="52925" t="6479" r="0" b="67314"/>
          <a:stretch>
            <a:fillRect/>
          </a:stretch>
        </p:blipFill>
        <p:spPr>
          <a:xfrm>
            <a:off x="9892506" y="5878512"/>
            <a:ext cx="2142673" cy="841436"/>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7" name="Picture 2" descr="Picture 2"/>
          <p:cNvPicPr>
            <a:picLocks noChangeAspect="1"/>
          </p:cNvPicPr>
          <p:nvPr/>
        </p:nvPicPr>
        <p:blipFill>
          <a:blip r:embed="rId2">
            <a:extLst/>
          </a:blip>
          <a:srcRect l="0" t="0" r="0" b="14049"/>
          <a:stretch>
            <a:fillRect/>
          </a:stretch>
        </p:blipFill>
        <p:spPr>
          <a:xfrm>
            <a:off x="17" y="1281"/>
            <a:ext cx="12191984" cy="5894422"/>
          </a:xfrm>
          <a:prstGeom prst="rect">
            <a:avLst/>
          </a:prstGeom>
          <a:ln w="12700">
            <a:miter lim="400000"/>
          </a:ln>
        </p:spPr>
      </p:pic>
      <p:sp>
        <p:nvSpPr>
          <p:cNvPr id="158" name="Content Placeholder 4"/>
          <p:cNvSpPr txBox="1"/>
          <p:nvPr>
            <p:ph type="body" idx="1"/>
          </p:nvPr>
        </p:nvSpPr>
        <p:spPr>
          <a:xfrm>
            <a:off x="838200" y="2000249"/>
            <a:ext cx="10515600" cy="3943352"/>
          </a:xfrm>
          <a:prstGeom prst="rect">
            <a:avLst/>
          </a:prstGeom>
        </p:spPr>
        <p:txBody>
          <a:bodyPr anchor="ctr"/>
          <a:lstStyle>
            <a:lvl1pPr marL="0" indent="0">
              <a:buSzTx/>
              <a:buNone/>
              <a:defRPr>
                <a:latin typeface="Cambria"/>
                <a:ea typeface="Cambria"/>
                <a:cs typeface="Cambria"/>
                <a:sym typeface="Cambria"/>
              </a:defRPr>
            </a:lvl1pPr>
          </a:lstStyle>
          <a:p>
            <a:pPr/>
            <a:r>
              <a:t>Amado Dios te damos gracias por tu inmenso amor y misericordia. Celebramos con mucha alegría el don de vida que nos has dado en Cristo Jesús. Reconocemos que a pesar de nuestros errores y conductas siempre te revelas como un Dios compasivo, lleno de esperanza. En ti, y sólo en ti, hemos encontrado la salvación. Como Noé nos refugiamos en tu esperanza. Te rogamos nos ayudes a edificar en nuestros corazones un altar para agradecerte por todas las bondades que de ti hemos recibido. En Cristo Jesús. Amén.</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9" name="Picture 5" descr="Picture 5"/>
          <p:cNvPicPr>
            <a:picLocks noChangeAspect="1"/>
          </p:cNvPicPr>
          <p:nvPr/>
        </p:nvPicPr>
        <p:blipFill>
          <a:blip r:embed="rId2">
            <a:extLst/>
          </a:blip>
          <a:srcRect l="0" t="0" r="0" b="14263"/>
          <a:stretch>
            <a:fillRect/>
          </a:stretch>
        </p:blipFill>
        <p:spPr>
          <a:xfrm>
            <a:off x="0" y="-2"/>
            <a:ext cx="12192000" cy="5879800"/>
          </a:xfrm>
          <a:prstGeom prst="rect">
            <a:avLst/>
          </a:prstGeom>
          <a:ln w="12700">
            <a:miter lim="400000"/>
          </a:ln>
        </p:spPr>
      </p:pic>
      <p:sp>
        <p:nvSpPr>
          <p:cNvPr id="100" name="Content Placeholder 7"/>
          <p:cNvSpPr txBox="1"/>
          <p:nvPr>
            <p:ph type="body" idx="1"/>
          </p:nvPr>
        </p:nvSpPr>
        <p:spPr>
          <a:xfrm>
            <a:off x="838200" y="2000248"/>
            <a:ext cx="10515600" cy="3929070"/>
          </a:xfrm>
          <a:prstGeom prst="rect">
            <a:avLst/>
          </a:prstGeom>
        </p:spPr>
        <p:txBody>
          <a:bodyPr anchor="ctr"/>
          <a:lstStyle/>
          <a:p>
            <a:pPr>
              <a:defRPr sz="2400">
                <a:latin typeface="Cambria"/>
                <a:ea typeface="Cambria"/>
                <a:cs typeface="Cambria"/>
                <a:sym typeface="Cambria"/>
              </a:defRPr>
            </a:pPr>
            <a:r>
              <a:t>Analizar las causas que motivaron a Noé a presentar una ofrenda de gratitud ante Dios.</a:t>
            </a:r>
          </a:p>
          <a:p>
            <a:pPr>
              <a:defRPr sz="2400">
                <a:latin typeface="Cambria"/>
                <a:ea typeface="Cambria"/>
                <a:cs typeface="Cambria"/>
                <a:sym typeface="Cambria"/>
              </a:defRPr>
            </a:pPr>
            <a:r>
              <a:t>Cultivar una espiritualidad que reconozca la importancia de dar gracias a Dios por su palabra, salvación y bondad.</a:t>
            </a:r>
          </a:p>
        </p:txBody>
      </p:sp>
      <p:pic>
        <p:nvPicPr>
          <p:cNvPr id="101" name="ed 2025.png" descr="ed 2025.png"/>
          <p:cNvPicPr>
            <a:picLocks noChangeAspect="1"/>
          </p:cNvPicPr>
          <p:nvPr/>
        </p:nvPicPr>
        <p:blipFill>
          <a:blip r:embed="rId3">
            <a:extLst/>
          </a:blip>
          <a:srcRect l="52925" t="6479" r="0" b="67314"/>
          <a:stretch>
            <a:fillRect/>
          </a:stretch>
        </p:blipFill>
        <p:spPr>
          <a:xfrm>
            <a:off x="9892506" y="5878514"/>
            <a:ext cx="2142673" cy="841435"/>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3" name="Picture 13" descr="Picture 13"/>
          <p:cNvPicPr>
            <a:picLocks noChangeAspect="1"/>
          </p:cNvPicPr>
          <p:nvPr/>
        </p:nvPicPr>
        <p:blipFill>
          <a:blip r:embed="rId2">
            <a:extLst/>
          </a:blip>
          <a:srcRect l="0" t="0" r="0" b="16105"/>
          <a:stretch>
            <a:fillRect/>
          </a:stretch>
        </p:blipFill>
        <p:spPr>
          <a:xfrm>
            <a:off x="0" y="-17"/>
            <a:ext cx="12192000" cy="5753522"/>
          </a:xfrm>
          <a:prstGeom prst="rect">
            <a:avLst/>
          </a:prstGeom>
          <a:ln w="12700">
            <a:miter lim="400000"/>
          </a:ln>
        </p:spPr>
      </p:pic>
      <p:sp>
        <p:nvSpPr>
          <p:cNvPr id="104" name="Content Placeholder 15"/>
          <p:cNvSpPr txBox="1"/>
          <p:nvPr>
            <p:ph type="body" idx="1"/>
          </p:nvPr>
        </p:nvSpPr>
        <p:spPr>
          <a:xfrm>
            <a:off x="838200" y="2000250"/>
            <a:ext cx="10515600" cy="3943350"/>
          </a:xfrm>
          <a:prstGeom prst="rect">
            <a:avLst/>
          </a:prstGeom>
        </p:spPr>
        <p:txBody>
          <a:bodyPr anchor="ctr"/>
          <a:lstStyle/>
          <a:p>
            <a:pPr marL="224026" indent="-224026" defTabSz="896111">
              <a:spcBef>
                <a:spcPts val="900"/>
              </a:spcBef>
              <a:defRPr cap="all" sz="2300">
                <a:latin typeface="Cambria"/>
                <a:ea typeface="Cambria"/>
                <a:cs typeface="Cambria"/>
                <a:sym typeface="Cambria"/>
              </a:defRPr>
            </a:pPr>
            <a:r>
              <a:t>Altar: </a:t>
            </a:r>
            <a:r>
              <a:rPr cap="none"/>
              <a:t>Lugar de sacrificio que se construye en honor a una divinidad. En la antigüedad, los altares se construían mayormente de piedras, ladrillos, tierra o algún metal.  </a:t>
            </a:r>
            <a:endParaRPr cap="none"/>
          </a:p>
          <a:p>
            <a:pPr marL="224026" indent="-224026" defTabSz="896111">
              <a:spcBef>
                <a:spcPts val="900"/>
              </a:spcBef>
              <a:defRPr cap="all" sz="2300">
                <a:latin typeface="Cambria"/>
                <a:ea typeface="Cambria"/>
                <a:cs typeface="Cambria"/>
                <a:sym typeface="Cambria"/>
              </a:defRPr>
            </a:pPr>
            <a:r>
              <a:t>Pacto:</a:t>
            </a:r>
            <a:r>
              <a:rPr cap="none"/>
              <a:t> Del hebrero «berit». En la teología bíblica se refiere a la intención de Dios para que el ser humano tenga una vida de comunión con él. Es el convenio que expresa la relación de cuidado entre Dios y su pueblo.</a:t>
            </a:r>
          </a:p>
        </p:txBody>
      </p:sp>
      <p:pic>
        <p:nvPicPr>
          <p:cNvPr id="105" name="ed 2025.png" descr="ed 2025.png"/>
          <p:cNvPicPr>
            <a:picLocks noChangeAspect="1"/>
          </p:cNvPicPr>
          <p:nvPr/>
        </p:nvPicPr>
        <p:blipFill>
          <a:blip r:embed="rId3">
            <a:extLst/>
          </a:blip>
          <a:srcRect l="52925" t="6479" r="0" b="67314"/>
          <a:stretch>
            <a:fillRect/>
          </a:stretch>
        </p:blipFill>
        <p:spPr>
          <a:xfrm>
            <a:off x="9892506" y="5878512"/>
            <a:ext cx="2142673" cy="841436"/>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7" name="Picture 8" descr="Picture 8"/>
          <p:cNvPicPr>
            <a:picLocks noChangeAspect="1"/>
          </p:cNvPicPr>
          <p:nvPr/>
        </p:nvPicPr>
        <p:blipFill>
          <a:blip r:embed="rId2">
            <a:extLst/>
          </a:blip>
          <a:srcRect l="0" t="0" r="0" b="14077"/>
          <a:stretch>
            <a:fillRect/>
          </a:stretch>
        </p:blipFill>
        <p:spPr>
          <a:xfrm>
            <a:off x="0" y="0"/>
            <a:ext cx="12192000" cy="5892549"/>
          </a:xfrm>
          <a:prstGeom prst="rect">
            <a:avLst/>
          </a:prstGeom>
          <a:ln w="12700">
            <a:miter lim="400000"/>
          </a:ln>
        </p:spPr>
      </p:pic>
      <p:sp>
        <p:nvSpPr>
          <p:cNvPr id="108" name="Content Placeholder 10"/>
          <p:cNvSpPr txBox="1"/>
          <p:nvPr>
            <p:ph type="body" sz="half" idx="1"/>
          </p:nvPr>
        </p:nvSpPr>
        <p:spPr>
          <a:xfrm>
            <a:off x="838200" y="1933467"/>
            <a:ext cx="5181600" cy="4162443"/>
          </a:xfrm>
          <a:prstGeom prst="rect">
            <a:avLst/>
          </a:prstGeom>
        </p:spPr>
        <p:txBody>
          <a:bodyPr/>
          <a:lstStyle/>
          <a:p>
            <a:pPr marL="0" indent="0" defTabSz="751375">
              <a:spcBef>
                <a:spcPts val="600"/>
              </a:spcBef>
              <a:buSzTx/>
              <a:buNone/>
              <a:defRPr sz="2200">
                <a:latin typeface="Cambria"/>
                <a:ea typeface="Cambria"/>
                <a:cs typeface="Cambria"/>
                <a:sym typeface="Cambria"/>
              </a:defRPr>
            </a:pPr>
            <a:r>
              <a:t>RVR</a:t>
            </a:r>
          </a:p>
          <a:p>
            <a:pPr marL="0" indent="0" defTabSz="751375">
              <a:spcBef>
                <a:spcPts val="600"/>
              </a:spcBef>
              <a:buSzTx/>
              <a:buNone/>
              <a:defRPr sz="2200">
                <a:latin typeface="Cambria"/>
                <a:ea typeface="Cambria"/>
                <a:cs typeface="Cambria"/>
                <a:sym typeface="Cambria"/>
              </a:defRPr>
            </a:pPr>
          </a:p>
          <a:p>
            <a:pPr marL="0" indent="0" defTabSz="751375">
              <a:spcBef>
                <a:spcPts val="600"/>
              </a:spcBef>
              <a:buSzTx/>
              <a:buNone/>
              <a:defRPr sz="2200">
                <a:latin typeface="Cambria"/>
                <a:ea typeface="Cambria"/>
                <a:cs typeface="Cambria"/>
                <a:sym typeface="Cambria"/>
              </a:defRPr>
            </a:pPr>
            <a:r>
              <a:t>13 Sucedió que en el año seiscientos uno de Noé, en el mes primero, el primer día del mes, las aguas se secaron sobre la tierra; y quitó Noé la cubierta del arca, miró y vio que la faz de la tierra estaba seca. </a:t>
            </a:r>
          </a:p>
          <a:p>
            <a:pPr marL="0" indent="0" defTabSz="751375">
              <a:spcBef>
                <a:spcPts val="600"/>
              </a:spcBef>
              <a:buSzTx/>
              <a:buNone/>
              <a:defRPr sz="2200">
                <a:latin typeface="Cambria"/>
                <a:ea typeface="Cambria"/>
                <a:cs typeface="Cambria"/>
                <a:sym typeface="Cambria"/>
              </a:defRPr>
            </a:pPr>
          </a:p>
          <a:p>
            <a:pPr marL="0" indent="0" defTabSz="751375">
              <a:spcBef>
                <a:spcPts val="600"/>
              </a:spcBef>
              <a:buSzTx/>
              <a:buNone/>
              <a:defRPr sz="2200">
                <a:latin typeface="Cambria"/>
                <a:ea typeface="Cambria"/>
                <a:cs typeface="Cambria"/>
                <a:sym typeface="Cambria"/>
              </a:defRPr>
            </a:pPr>
            <a:r>
              <a:t>14 En el mes segundo, a los veintisiete días del mes, se secó la tierra.</a:t>
            </a:r>
          </a:p>
        </p:txBody>
      </p:sp>
      <p:sp>
        <p:nvSpPr>
          <p:cNvPr id="109" name="Content Placeholder 11"/>
          <p:cNvSpPr txBox="1"/>
          <p:nvPr/>
        </p:nvSpPr>
        <p:spPr>
          <a:xfrm>
            <a:off x="6213224" y="1933467"/>
            <a:ext cx="5090167" cy="416244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662037">
              <a:lnSpc>
                <a:spcPct val="90000"/>
              </a:lnSpc>
              <a:spcBef>
                <a:spcPts val="300"/>
              </a:spcBef>
              <a:defRPr sz="2200">
                <a:latin typeface="Cambria"/>
                <a:ea typeface="Cambria"/>
                <a:cs typeface="Cambria"/>
                <a:sym typeface="Cambria"/>
              </a:defRPr>
            </a:pPr>
            <a:r>
              <a:t>VP</a:t>
            </a:r>
          </a:p>
          <a:p>
            <a:pPr defTabSz="662037">
              <a:lnSpc>
                <a:spcPct val="90000"/>
              </a:lnSpc>
              <a:spcBef>
                <a:spcPts val="300"/>
              </a:spcBef>
              <a:defRPr sz="2200">
                <a:latin typeface="Cambria"/>
                <a:ea typeface="Cambria"/>
                <a:cs typeface="Cambria"/>
                <a:sym typeface="Cambria"/>
              </a:defRPr>
            </a:pPr>
          </a:p>
          <a:p>
            <a:pPr defTabSz="662037">
              <a:lnSpc>
                <a:spcPct val="90000"/>
              </a:lnSpc>
              <a:spcBef>
                <a:spcPts val="300"/>
              </a:spcBef>
              <a:defRPr sz="2200">
                <a:latin typeface="Cambria"/>
                <a:ea typeface="Cambria"/>
                <a:cs typeface="Cambria"/>
                <a:sym typeface="Cambria"/>
              </a:defRPr>
            </a:pPr>
            <a:r>
              <a:t>13 Cuando Noé tenía seiscientos un años, la tierra quedó seca. El primer día del mes primero, Noé quitó el techo de la barca y vio que la tierra estaba seca. </a:t>
            </a:r>
          </a:p>
          <a:p>
            <a:pPr defTabSz="662037">
              <a:lnSpc>
                <a:spcPct val="90000"/>
              </a:lnSpc>
              <a:spcBef>
                <a:spcPts val="300"/>
              </a:spcBef>
              <a:defRPr sz="2200">
                <a:latin typeface="Cambria"/>
                <a:ea typeface="Cambria"/>
                <a:cs typeface="Cambria"/>
                <a:sym typeface="Cambria"/>
              </a:defRPr>
            </a:pPr>
          </a:p>
          <a:p>
            <a:pPr defTabSz="662037">
              <a:lnSpc>
                <a:spcPct val="90000"/>
              </a:lnSpc>
              <a:spcBef>
                <a:spcPts val="300"/>
              </a:spcBef>
              <a:defRPr sz="2200">
                <a:latin typeface="Cambria"/>
                <a:ea typeface="Cambria"/>
                <a:cs typeface="Cambria"/>
                <a:sym typeface="Cambria"/>
              </a:defRPr>
            </a:pPr>
            <a:r>
              <a:t>14 Para el día veintisiete del mes segundo, la tierra estaba ya bien seca. </a:t>
            </a:r>
          </a:p>
        </p:txBody>
      </p:sp>
      <p:sp>
        <p:nvSpPr>
          <p:cNvPr id="110" name="TextBox 1"/>
          <p:cNvSpPr txBox="1"/>
          <p:nvPr/>
        </p:nvSpPr>
        <p:spPr>
          <a:xfrm>
            <a:off x="5049958" y="1153928"/>
            <a:ext cx="3414127"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Génesis 8.13-14</a:t>
            </a:r>
          </a:p>
        </p:txBody>
      </p:sp>
      <p:pic>
        <p:nvPicPr>
          <p:cNvPr id="111" name="ed 2025.png" descr="ed 2025.png"/>
          <p:cNvPicPr>
            <a:picLocks noChangeAspect="1"/>
          </p:cNvPicPr>
          <p:nvPr/>
        </p:nvPicPr>
        <p:blipFill>
          <a:blip r:embed="rId3">
            <a:extLst/>
          </a:blip>
          <a:srcRect l="52925" t="6479" r="0" b="67314"/>
          <a:stretch>
            <a:fillRect/>
          </a:stretch>
        </p:blipFill>
        <p:spPr>
          <a:xfrm>
            <a:off x="9892506" y="5878512"/>
            <a:ext cx="2142673" cy="841436"/>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3" name="Picture 8" descr="Picture 8"/>
          <p:cNvPicPr>
            <a:picLocks noChangeAspect="1"/>
          </p:cNvPicPr>
          <p:nvPr/>
        </p:nvPicPr>
        <p:blipFill>
          <a:blip r:embed="rId2">
            <a:extLst/>
          </a:blip>
          <a:srcRect l="0" t="0" r="0" b="13834"/>
          <a:stretch>
            <a:fillRect/>
          </a:stretch>
        </p:blipFill>
        <p:spPr>
          <a:xfrm>
            <a:off x="0" y="73571"/>
            <a:ext cx="12192000" cy="5909135"/>
          </a:xfrm>
          <a:prstGeom prst="rect">
            <a:avLst/>
          </a:prstGeom>
          <a:ln w="12700">
            <a:miter lim="400000"/>
          </a:ln>
        </p:spPr>
      </p:pic>
      <p:sp>
        <p:nvSpPr>
          <p:cNvPr id="114" name="Content Placeholder 10"/>
          <p:cNvSpPr txBox="1"/>
          <p:nvPr>
            <p:ph type="body" sz="half" idx="1"/>
          </p:nvPr>
        </p:nvSpPr>
        <p:spPr>
          <a:xfrm>
            <a:off x="838200" y="2024488"/>
            <a:ext cx="5181600" cy="4162436"/>
          </a:xfrm>
          <a:prstGeom prst="rect">
            <a:avLst/>
          </a:prstGeom>
        </p:spPr>
        <p:txBody>
          <a:bodyPr/>
          <a:lstStyle/>
          <a:p>
            <a:pPr marL="0" indent="0" defTabSz="834628">
              <a:spcBef>
                <a:spcPts val="600"/>
              </a:spcBef>
              <a:buSzTx/>
              <a:buNone/>
              <a:defRPr sz="2300">
                <a:latin typeface="Cambria"/>
                <a:ea typeface="Cambria"/>
                <a:cs typeface="Cambria"/>
                <a:sym typeface="Cambria"/>
              </a:defRPr>
            </a:pPr>
            <a:r>
              <a:t>RVR</a:t>
            </a:r>
          </a:p>
          <a:p>
            <a:pPr marL="0" indent="0" defTabSz="834628">
              <a:spcBef>
                <a:spcPts val="600"/>
              </a:spcBef>
              <a:buSzTx/>
              <a:buNone/>
              <a:defRPr sz="2300">
                <a:latin typeface="Cambria"/>
                <a:ea typeface="Cambria"/>
                <a:cs typeface="Cambria"/>
                <a:sym typeface="Cambria"/>
              </a:defRPr>
            </a:pPr>
          </a:p>
          <a:p>
            <a:pPr marL="0" indent="0" defTabSz="834628">
              <a:spcBef>
                <a:spcPts val="600"/>
              </a:spcBef>
              <a:buSzTx/>
              <a:buNone/>
              <a:defRPr sz="2300">
                <a:latin typeface="Cambria"/>
                <a:ea typeface="Cambria"/>
                <a:cs typeface="Cambria"/>
                <a:sym typeface="Cambria"/>
              </a:defRPr>
            </a:pPr>
            <a:r>
              <a:t>15 Entonces dijo Dios a Noé: </a:t>
            </a:r>
          </a:p>
          <a:p>
            <a:pPr marL="0" indent="0" defTabSz="834628">
              <a:spcBef>
                <a:spcPts val="600"/>
              </a:spcBef>
              <a:buSzTx/>
              <a:buNone/>
              <a:defRPr sz="2300">
                <a:latin typeface="Cambria"/>
                <a:ea typeface="Cambria"/>
                <a:cs typeface="Cambria"/>
                <a:sym typeface="Cambria"/>
              </a:defRPr>
            </a:pPr>
          </a:p>
          <a:p>
            <a:pPr marL="0" indent="0" defTabSz="834628">
              <a:spcBef>
                <a:spcPts val="600"/>
              </a:spcBef>
              <a:buSzTx/>
              <a:buNone/>
              <a:defRPr sz="2300">
                <a:latin typeface="Cambria"/>
                <a:ea typeface="Cambria"/>
                <a:cs typeface="Cambria"/>
                <a:sym typeface="Cambria"/>
              </a:defRPr>
            </a:pPr>
            <a:r>
              <a:t>16 «Sal del arca con tu mujer, tus hijos y las mujeres de tus hijos.</a:t>
            </a:r>
          </a:p>
        </p:txBody>
      </p:sp>
      <p:sp>
        <p:nvSpPr>
          <p:cNvPr id="115" name="Content Placeholder 11"/>
          <p:cNvSpPr txBox="1"/>
          <p:nvPr/>
        </p:nvSpPr>
        <p:spPr>
          <a:xfrm>
            <a:off x="6262391" y="2024488"/>
            <a:ext cx="5090168" cy="416243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679735">
              <a:lnSpc>
                <a:spcPct val="90000"/>
              </a:lnSpc>
              <a:spcBef>
                <a:spcPts val="500"/>
              </a:spcBef>
              <a:defRPr sz="2300">
                <a:latin typeface="Cambria"/>
                <a:ea typeface="Cambria"/>
                <a:cs typeface="Cambria"/>
                <a:sym typeface="Cambria"/>
              </a:defRPr>
            </a:pPr>
            <a:r>
              <a:t>VP</a:t>
            </a:r>
          </a:p>
          <a:p>
            <a:pPr defTabSz="679735">
              <a:lnSpc>
                <a:spcPct val="90000"/>
              </a:lnSpc>
              <a:spcBef>
                <a:spcPts val="500"/>
              </a:spcBef>
              <a:defRPr sz="2300">
                <a:latin typeface="Cambria"/>
                <a:ea typeface="Cambria"/>
                <a:cs typeface="Cambria"/>
                <a:sym typeface="Cambria"/>
              </a:defRPr>
            </a:pPr>
          </a:p>
          <a:p>
            <a:pPr defTabSz="679735">
              <a:lnSpc>
                <a:spcPct val="90000"/>
              </a:lnSpc>
              <a:spcBef>
                <a:spcPts val="500"/>
              </a:spcBef>
              <a:defRPr sz="2300">
                <a:latin typeface="Cambria"/>
                <a:ea typeface="Cambria"/>
                <a:cs typeface="Cambria"/>
                <a:sym typeface="Cambria"/>
              </a:defRPr>
            </a:pPr>
            <a:r>
              <a:t>15 Entonces Dios le dijo a Noé</a:t>
            </a:r>
          </a:p>
          <a:p>
            <a:pPr defTabSz="679735">
              <a:lnSpc>
                <a:spcPct val="90000"/>
              </a:lnSpc>
              <a:spcBef>
                <a:spcPts val="500"/>
              </a:spcBef>
              <a:defRPr sz="2300">
                <a:latin typeface="Cambria"/>
                <a:ea typeface="Cambria"/>
                <a:cs typeface="Cambria"/>
                <a:sym typeface="Cambria"/>
              </a:defRPr>
            </a:pPr>
          </a:p>
          <a:p>
            <a:pPr defTabSz="679735">
              <a:lnSpc>
                <a:spcPct val="90000"/>
              </a:lnSpc>
              <a:spcBef>
                <a:spcPts val="500"/>
              </a:spcBef>
              <a:defRPr sz="2300">
                <a:latin typeface="Cambria"/>
                <a:ea typeface="Cambria"/>
                <a:cs typeface="Cambria"/>
                <a:sym typeface="Cambria"/>
              </a:defRPr>
            </a:pPr>
            <a:r>
              <a:t>16 «Sal de la barca, junto con tu esposa, tus hijos y tus nueras. </a:t>
            </a:r>
          </a:p>
        </p:txBody>
      </p:sp>
      <p:sp>
        <p:nvSpPr>
          <p:cNvPr id="116" name="TextBox 1"/>
          <p:cNvSpPr txBox="1"/>
          <p:nvPr/>
        </p:nvSpPr>
        <p:spPr>
          <a:xfrm>
            <a:off x="5040488" y="1251052"/>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Génesis 8.15-16</a:t>
            </a:r>
          </a:p>
        </p:txBody>
      </p:sp>
      <p:pic>
        <p:nvPicPr>
          <p:cNvPr id="117" name="ed 2025.png" descr="ed 2025.png"/>
          <p:cNvPicPr>
            <a:picLocks noChangeAspect="1"/>
          </p:cNvPicPr>
          <p:nvPr/>
        </p:nvPicPr>
        <p:blipFill>
          <a:blip r:embed="rId3">
            <a:extLst/>
          </a:blip>
          <a:srcRect l="52925" t="6479" r="0" b="67314"/>
          <a:stretch>
            <a:fillRect/>
          </a:stretch>
        </p:blipFill>
        <p:spPr>
          <a:xfrm>
            <a:off x="10052918" y="5898565"/>
            <a:ext cx="2142673" cy="841436"/>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9" name="Picture 8" descr="Picture 8"/>
          <p:cNvPicPr>
            <a:picLocks noChangeAspect="1"/>
          </p:cNvPicPr>
          <p:nvPr/>
        </p:nvPicPr>
        <p:blipFill>
          <a:blip r:embed="rId2">
            <a:extLst/>
          </a:blip>
          <a:srcRect l="0" t="0" r="0" b="14083"/>
          <a:stretch>
            <a:fillRect/>
          </a:stretch>
        </p:blipFill>
        <p:spPr>
          <a:xfrm>
            <a:off x="0" y="73572"/>
            <a:ext cx="12192000" cy="5891985"/>
          </a:xfrm>
          <a:prstGeom prst="rect">
            <a:avLst/>
          </a:prstGeom>
          <a:ln w="12700">
            <a:miter lim="400000"/>
          </a:ln>
        </p:spPr>
      </p:pic>
      <p:sp>
        <p:nvSpPr>
          <p:cNvPr id="120" name="Content Placeholder 10"/>
          <p:cNvSpPr txBox="1"/>
          <p:nvPr>
            <p:ph type="body" sz="half" idx="1"/>
          </p:nvPr>
        </p:nvSpPr>
        <p:spPr>
          <a:xfrm>
            <a:off x="838200" y="2204951"/>
            <a:ext cx="5181600" cy="4162436"/>
          </a:xfrm>
          <a:prstGeom prst="rect">
            <a:avLst/>
          </a:prstGeom>
        </p:spPr>
        <p:txBody>
          <a:bodyPr/>
          <a:lstStyle/>
          <a:p>
            <a:pPr marL="0" indent="0" defTabSz="549187">
              <a:spcBef>
                <a:spcPts val="500"/>
              </a:spcBef>
              <a:buSzTx/>
              <a:buNone/>
              <a:defRPr sz="2300">
                <a:latin typeface="Cambria"/>
                <a:ea typeface="Cambria"/>
                <a:cs typeface="Cambria"/>
                <a:sym typeface="Cambria"/>
              </a:defRPr>
            </a:pPr>
            <a:r>
              <a:t>RVR</a:t>
            </a:r>
          </a:p>
          <a:p>
            <a:pPr marL="0" indent="0" defTabSz="549187">
              <a:spcBef>
                <a:spcPts val="500"/>
              </a:spcBef>
              <a:buSzTx/>
              <a:buNone/>
              <a:defRPr sz="2300">
                <a:latin typeface="Cambria"/>
                <a:ea typeface="Cambria"/>
                <a:cs typeface="Cambria"/>
                <a:sym typeface="Cambria"/>
              </a:defRPr>
            </a:pPr>
          </a:p>
          <a:p>
            <a:pPr marL="0" indent="0" defTabSz="549187">
              <a:spcBef>
                <a:spcPts val="500"/>
              </a:spcBef>
              <a:buSzTx/>
              <a:buNone/>
              <a:defRPr sz="2300">
                <a:latin typeface="Cambria"/>
                <a:ea typeface="Cambria"/>
                <a:cs typeface="Cambria"/>
                <a:sym typeface="Cambria"/>
              </a:defRPr>
            </a:pPr>
            <a:r>
              <a:t>17 También sacarás todos los animales que están contigo de toda especie, de aves, de bestias y de todo reptil que se arrastra sobre la tierra; y vayan por la tierra, fructifiquen y multiplíquense sobre la tierra».</a:t>
            </a:r>
          </a:p>
          <a:p>
            <a:pPr marL="0" indent="0" defTabSz="549187">
              <a:spcBef>
                <a:spcPts val="500"/>
              </a:spcBef>
              <a:buSzTx/>
              <a:buNone/>
              <a:defRPr sz="2300">
                <a:latin typeface="Cambria"/>
                <a:ea typeface="Cambria"/>
                <a:cs typeface="Cambria"/>
                <a:sym typeface="Cambria"/>
              </a:defRPr>
            </a:pPr>
          </a:p>
          <a:p>
            <a:pPr marL="0" indent="0" defTabSz="549187">
              <a:spcBef>
                <a:spcPts val="500"/>
              </a:spcBef>
              <a:buSzTx/>
              <a:buNone/>
              <a:defRPr sz="2300">
                <a:latin typeface="Cambria"/>
                <a:ea typeface="Cambria"/>
                <a:cs typeface="Cambria"/>
                <a:sym typeface="Cambria"/>
              </a:defRPr>
            </a:pPr>
            <a:r>
              <a:t>18 Salió, pues, Noé con sus hijos, su mujer y las mujeres de sus hijos. </a:t>
            </a:r>
          </a:p>
        </p:txBody>
      </p:sp>
      <p:sp>
        <p:nvSpPr>
          <p:cNvPr id="121" name="Content Placeholder 11"/>
          <p:cNvSpPr txBox="1"/>
          <p:nvPr/>
        </p:nvSpPr>
        <p:spPr>
          <a:xfrm>
            <a:off x="6197569" y="2204951"/>
            <a:ext cx="5090167" cy="4162435"/>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593246">
              <a:lnSpc>
                <a:spcPct val="90000"/>
              </a:lnSpc>
              <a:spcBef>
                <a:spcPts val="600"/>
              </a:spcBef>
              <a:defRPr sz="2300">
                <a:latin typeface="Cambria"/>
                <a:ea typeface="Cambria"/>
                <a:cs typeface="Cambria"/>
                <a:sym typeface="Cambria"/>
              </a:defRPr>
            </a:pPr>
            <a:r>
              <a:t>VP</a:t>
            </a:r>
          </a:p>
          <a:p>
            <a:pPr defTabSz="593246">
              <a:lnSpc>
                <a:spcPct val="90000"/>
              </a:lnSpc>
              <a:spcBef>
                <a:spcPts val="600"/>
              </a:spcBef>
              <a:defRPr sz="2300">
                <a:latin typeface="Cambria"/>
                <a:ea typeface="Cambria"/>
                <a:cs typeface="Cambria"/>
                <a:sym typeface="Cambria"/>
              </a:defRPr>
            </a:pPr>
          </a:p>
          <a:p>
            <a:pPr defTabSz="593246">
              <a:lnSpc>
                <a:spcPct val="90000"/>
              </a:lnSpc>
              <a:spcBef>
                <a:spcPts val="600"/>
              </a:spcBef>
              <a:defRPr sz="2300">
                <a:latin typeface="Cambria"/>
                <a:ea typeface="Cambria"/>
                <a:cs typeface="Cambria"/>
                <a:sym typeface="Cambria"/>
              </a:defRPr>
            </a:pPr>
            <a:r>
              <a:t>17 Saca también a todos los animales que están contigo: las aves, los animales domésticos y los que se arrastran por el suelo, para que se vayan por toda la tierra y tengan muchas crías y llenen el mundo.»</a:t>
            </a:r>
          </a:p>
          <a:p>
            <a:pPr defTabSz="593246">
              <a:lnSpc>
                <a:spcPct val="90000"/>
              </a:lnSpc>
              <a:spcBef>
                <a:spcPts val="600"/>
              </a:spcBef>
              <a:defRPr sz="2300">
                <a:latin typeface="Cambria"/>
                <a:ea typeface="Cambria"/>
                <a:cs typeface="Cambria"/>
                <a:sym typeface="Cambria"/>
              </a:defRPr>
            </a:pPr>
          </a:p>
          <a:p>
            <a:pPr defTabSz="593246">
              <a:lnSpc>
                <a:spcPct val="90000"/>
              </a:lnSpc>
              <a:spcBef>
                <a:spcPts val="600"/>
              </a:spcBef>
              <a:defRPr sz="2300">
                <a:latin typeface="Cambria"/>
                <a:ea typeface="Cambria"/>
                <a:cs typeface="Cambria"/>
                <a:sym typeface="Cambria"/>
              </a:defRPr>
            </a:pPr>
            <a:r>
              <a:t>18 Entonces Noé y su esposa, y sus hijos y nueras, salieron de la barca. </a:t>
            </a:r>
          </a:p>
        </p:txBody>
      </p:sp>
      <p:sp>
        <p:nvSpPr>
          <p:cNvPr id="122" name="TextBox 1"/>
          <p:cNvSpPr txBox="1"/>
          <p:nvPr/>
        </p:nvSpPr>
        <p:spPr>
          <a:xfrm>
            <a:off x="5040488" y="1251052"/>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Génesis 8.17-18</a:t>
            </a:r>
          </a:p>
        </p:txBody>
      </p:sp>
      <p:pic>
        <p:nvPicPr>
          <p:cNvPr id="123" name="ed 2025.png" descr="ed 2025.png"/>
          <p:cNvPicPr>
            <a:picLocks noChangeAspect="1"/>
          </p:cNvPicPr>
          <p:nvPr/>
        </p:nvPicPr>
        <p:blipFill>
          <a:blip r:embed="rId3">
            <a:extLst/>
          </a:blip>
          <a:srcRect l="52925" t="6479" r="0" b="67314"/>
          <a:stretch>
            <a:fillRect/>
          </a:stretch>
        </p:blipFill>
        <p:spPr>
          <a:xfrm>
            <a:off x="9892506" y="5878512"/>
            <a:ext cx="2142673" cy="841436"/>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5" name="Picture 8" descr="Picture 8"/>
          <p:cNvPicPr>
            <a:picLocks noChangeAspect="1"/>
          </p:cNvPicPr>
          <p:nvPr/>
        </p:nvPicPr>
        <p:blipFill>
          <a:blip r:embed="rId2">
            <a:extLst/>
          </a:blip>
          <a:srcRect l="0" t="0" r="0" b="13496"/>
          <a:stretch>
            <a:fillRect/>
          </a:stretch>
        </p:blipFill>
        <p:spPr>
          <a:xfrm>
            <a:off x="0" y="73572"/>
            <a:ext cx="12192000" cy="5932403"/>
          </a:xfrm>
          <a:prstGeom prst="rect">
            <a:avLst/>
          </a:prstGeom>
          <a:ln w="12700">
            <a:miter lim="400000"/>
          </a:ln>
        </p:spPr>
      </p:pic>
      <p:sp>
        <p:nvSpPr>
          <p:cNvPr id="126" name="Content Placeholder 10"/>
          <p:cNvSpPr txBox="1"/>
          <p:nvPr>
            <p:ph type="body" sz="half" idx="1"/>
          </p:nvPr>
        </p:nvSpPr>
        <p:spPr>
          <a:xfrm>
            <a:off x="887558" y="2229627"/>
            <a:ext cx="5181606" cy="4162443"/>
          </a:xfrm>
          <a:prstGeom prst="rect">
            <a:avLst/>
          </a:prstGeom>
        </p:spPr>
        <p:txBody>
          <a:bodyPr/>
          <a:lstStyle/>
          <a:p>
            <a:pPr marL="0" indent="0" defTabSz="643659">
              <a:spcBef>
                <a:spcPts val="600"/>
              </a:spcBef>
              <a:buSzTx/>
              <a:buNone/>
              <a:defRPr sz="2200">
                <a:latin typeface="Cambria"/>
                <a:ea typeface="Cambria"/>
                <a:cs typeface="Cambria"/>
                <a:sym typeface="Cambria"/>
              </a:defRPr>
            </a:pPr>
            <a:r>
              <a:t>RVR</a:t>
            </a:r>
          </a:p>
          <a:p>
            <a:pPr marL="0" indent="0" defTabSz="643659">
              <a:spcBef>
                <a:spcPts val="600"/>
              </a:spcBef>
              <a:buSzTx/>
              <a:buNone/>
              <a:defRPr sz="2200">
                <a:latin typeface="Cambria"/>
                <a:ea typeface="Cambria"/>
                <a:cs typeface="Cambria"/>
                <a:sym typeface="Cambria"/>
              </a:defRPr>
            </a:pPr>
          </a:p>
          <a:p>
            <a:pPr marL="0" indent="0" defTabSz="643659">
              <a:spcBef>
                <a:spcPts val="600"/>
              </a:spcBef>
              <a:buSzTx/>
              <a:buNone/>
              <a:defRPr sz="2200">
                <a:latin typeface="Cambria"/>
                <a:ea typeface="Cambria"/>
                <a:cs typeface="Cambria"/>
                <a:sym typeface="Cambria"/>
              </a:defRPr>
            </a:pPr>
            <a:r>
              <a:t>19 Todos los animales, todo reptil y toda ave; todo lo que se mueve sobre la tierra según sus especies, salió del arca.</a:t>
            </a:r>
          </a:p>
          <a:p>
            <a:pPr marL="0" indent="0" defTabSz="643659">
              <a:spcBef>
                <a:spcPts val="600"/>
              </a:spcBef>
              <a:buSzTx/>
              <a:buNone/>
              <a:defRPr sz="2200">
                <a:latin typeface="Cambria"/>
                <a:ea typeface="Cambria"/>
                <a:cs typeface="Cambria"/>
                <a:sym typeface="Cambria"/>
              </a:defRPr>
            </a:pPr>
          </a:p>
          <a:p>
            <a:pPr marL="0" indent="0" defTabSz="643659">
              <a:spcBef>
                <a:spcPts val="600"/>
              </a:spcBef>
              <a:buSzTx/>
              <a:buNone/>
              <a:defRPr sz="2200">
                <a:latin typeface="Cambria"/>
                <a:ea typeface="Cambria"/>
                <a:cs typeface="Cambria"/>
                <a:sym typeface="Cambria"/>
              </a:defRPr>
            </a:pPr>
            <a:r>
              <a:t>20 Luego edificó Noé un altar a Jehová, y tomando de todo animal limpio y de toda ave limpia, ofreció holocausto en el altar. </a:t>
            </a:r>
          </a:p>
        </p:txBody>
      </p:sp>
      <p:sp>
        <p:nvSpPr>
          <p:cNvPr id="127" name="Content Placeholder 11"/>
          <p:cNvSpPr txBox="1"/>
          <p:nvPr/>
        </p:nvSpPr>
        <p:spPr>
          <a:xfrm>
            <a:off x="6217917" y="2056865"/>
            <a:ext cx="5090167" cy="416244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717244">
              <a:lnSpc>
                <a:spcPct val="90000"/>
              </a:lnSpc>
              <a:spcBef>
                <a:spcPts val="600"/>
              </a:spcBef>
              <a:defRPr sz="2200">
                <a:latin typeface="Cambria"/>
                <a:ea typeface="Cambria"/>
                <a:cs typeface="Cambria"/>
                <a:sym typeface="Cambria"/>
              </a:defRPr>
            </a:pPr>
            <a:r>
              <a:t>VP</a:t>
            </a:r>
          </a:p>
          <a:p>
            <a:pPr defTabSz="717244">
              <a:lnSpc>
                <a:spcPct val="90000"/>
              </a:lnSpc>
              <a:spcBef>
                <a:spcPts val="600"/>
              </a:spcBef>
              <a:defRPr sz="2200">
                <a:latin typeface="Cambria"/>
                <a:ea typeface="Cambria"/>
                <a:cs typeface="Cambria"/>
                <a:sym typeface="Cambria"/>
              </a:defRPr>
            </a:pPr>
          </a:p>
          <a:p>
            <a:pPr defTabSz="717244">
              <a:lnSpc>
                <a:spcPct val="90000"/>
              </a:lnSpc>
              <a:spcBef>
                <a:spcPts val="600"/>
              </a:spcBef>
              <a:defRPr sz="2200">
                <a:latin typeface="Cambria"/>
                <a:ea typeface="Cambria"/>
                <a:cs typeface="Cambria"/>
                <a:sym typeface="Cambria"/>
              </a:defRPr>
            </a:pPr>
            <a:r>
              <a:t>19 También salieron todos los animales domésticos y salvajes, los que se arrastran y los que vuelan.</a:t>
            </a:r>
          </a:p>
          <a:p>
            <a:pPr defTabSz="717244">
              <a:lnSpc>
                <a:spcPct val="90000"/>
              </a:lnSpc>
              <a:spcBef>
                <a:spcPts val="600"/>
              </a:spcBef>
              <a:defRPr sz="2200">
                <a:latin typeface="Cambria"/>
                <a:ea typeface="Cambria"/>
                <a:cs typeface="Cambria"/>
                <a:sym typeface="Cambria"/>
              </a:defRPr>
            </a:pPr>
          </a:p>
          <a:p>
            <a:pPr defTabSz="717244">
              <a:lnSpc>
                <a:spcPct val="90000"/>
              </a:lnSpc>
              <a:spcBef>
                <a:spcPts val="600"/>
              </a:spcBef>
              <a:defRPr sz="2200">
                <a:latin typeface="Cambria"/>
                <a:ea typeface="Cambria"/>
                <a:cs typeface="Cambria"/>
                <a:sym typeface="Cambria"/>
              </a:defRPr>
            </a:pPr>
            <a:r>
              <a:t>20 Luego Noé construyó un altar en honor del Señor, tomó animales y aves puros, uno de cada clase, y los ofreció en holocausto al Señor.</a:t>
            </a:r>
          </a:p>
        </p:txBody>
      </p:sp>
      <p:sp>
        <p:nvSpPr>
          <p:cNvPr id="128" name="TextBox 1"/>
          <p:cNvSpPr txBox="1"/>
          <p:nvPr/>
        </p:nvSpPr>
        <p:spPr>
          <a:xfrm>
            <a:off x="5040488" y="1229005"/>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Génesis 8.19-20</a:t>
            </a:r>
          </a:p>
        </p:txBody>
      </p:sp>
      <p:pic>
        <p:nvPicPr>
          <p:cNvPr id="129" name="ed 2025.png" descr="ed 2025.png"/>
          <p:cNvPicPr>
            <a:picLocks noChangeAspect="1"/>
          </p:cNvPicPr>
          <p:nvPr/>
        </p:nvPicPr>
        <p:blipFill>
          <a:blip r:embed="rId3">
            <a:extLst/>
          </a:blip>
          <a:srcRect l="52925" t="6479" r="0" b="67314"/>
          <a:stretch>
            <a:fillRect/>
          </a:stretch>
        </p:blipFill>
        <p:spPr>
          <a:xfrm>
            <a:off x="9892506" y="5878512"/>
            <a:ext cx="2142673" cy="841436"/>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1" name="ed 2025.png" descr="ed 2025.png"/>
          <p:cNvPicPr>
            <a:picLocks noChangeAspect="1"/>
          </p:cNvPicPr>
          <p:nvPr/>
        </p:nvPicPr>
        <p:blipFill>
          <a:blip r:embed="rId2">
            <a:extLst/>
          </a:blip>
          <a:srcRect l="52925" t="6479" r="0" b="67314"/>
          <a:stretch>
            <a:fillRect/>
          </a:stretch>
        </p:blipFill>
        <p:spPr>
          <a:xfrm>
            <a:off x="9892506" y="5878512"/>
            <a:ext cx="2142673" cy="841436"/>
          </a:xfrm>
          <a:prstGeom prst="rect">
            <a:avLst/>
          </a:prstGeom>
          <a:ln w="12700">
            <a:miter lim="400000"/>
          </a:ln>
        </p:spPr>
      </p:pic>
      <p:pic>
        <p:nvPicPr>
          <p:cNvPr id="132" name="Picture 8" descr="Picture 8"/>
          <p:cNvPicPr>
            <a:picLocks noChangeAspect="1"/>
          </p:cNvPicPr>
          <p:nvPr/>
        </p:nvPicPr>
        <p:blipFill>
          <a:blip r:embed="rId3">
            <a:extLst/>
          </a:blip>
          <a:srcRect l="0" t="0" r="0" b="13349"/>
          <a:stretch>
            <a:fillRect/>
          </a:stretch>
        </p:blipFill>
        <p:spPr>
          <a:xfrm>
            <a:off x="0" y="73572"/>
            <a:ext cx="12192000" cy="5942388"/>
          </a:xfrm>
          <a:prstGeom prst="rect">
            <a:avLst/>
          </a:prstGeom>
          <a:ln w="12700">
            <a:miter lim="400000"/>
          </a:ln>
        </p:spPr>
      </p:pic>
      <p:sp>
        <p:nvSpPr>
          <p:cNvPr id="133" name="Content Placeholder 10"/>
          <p:cNvSpPr txBox="1"/>
          <p:nvPr>
            <p:ph type="body" sz="half" idx="1"/>
          </p:nvPr>
        </p:nvSpPr>
        <p:spPr>
          <a:xfrm>
            <a:off x="838200" y="2017941"/>
            <a:ext cx="5181600" cy="4162427"/>
          </a:xfrm>
          <a:prstGeom prst="rect">
            <a:avLst/>
          </a:prstGeom>
        </p:spPr>
        <p:txBody>
          <a:bodyPr/>
          <a:lstStyle/>
          <a:p>
            <a:pPr marL="0" indent="0" defTabSz="705350">
              <a:spcBef>
                <a:spcPts val="600"/>
              </a:spcBef>
              <a:buSzTx/>
              <a:buNone/>
              <a:defRPr sz="2000">
                <a:latin typeface="Cambria"/>
                <a:ea typeface="Cambria"/>
                <a:cs typeface="Cambria"/>
                <a:sym typeface="Cambria"/>
              </a:defRPr>
            </a:pPr>
            <a:r>
              <a:t>RVR</a:t>
            </a:r>
          </a:p>
          <a:p>
            <a:pPr marL="0" indent="0" defTabSz="705350">
              <a:spcBef>
                <a:spcPts val="600"/>
              </a:spcBef>
              <a:buSzTx/>
              <a:buNone/>
              <a:defRPr sz="2000">
                <a:latin typeface="Cambria"/>
                <a:ea typeface="Cambria"/>
                <a:cs typeface="Cambria"/>
                <a:sym typeface="Cambria"/>
              </a:defRPr>
            </a:pPr>
          </a:p>
          <a:p>
            <a:pPr marL="0" indent="0" defTabSz="705350">
              <a:spcBef>
                <a:spcPts val="600"/>
              </a:spcBef>
              <a:buSzTx/>
              <a:buNone/>
              <a:defRPr sz="2000">
                <a:latin typeface="Cambria"/>
                <a:ea typeface="Cambria"/>
                <a:cs typeface="Cambria"/>
                <a:sym typeface="Cambria"/>
              </a:defRPr>
            </a:pPr>
            <a:r>
              <a:t>21 Al percibir Jehová olor grato, dijo en su corazón: «No volveré a maldecir la tierra por causa del hombre, porque el corazón del  hombre se inclina al mal desde su juventud; ni volveré a destruir todo ser viviente, como he hecho.</a:t>
            </a:r>
          </a:p>
          <a:p>
            <a:pPr marL="0" indent="0" defTabSz="705350">
              <a:spcBef>
                <a:spcPts val="600"/>
              </a:spcBef>
              <a:buSzTx/>
              <a:buNone/>
              <a:defRPr sz="2000">
                <a:latin typeface="Cambria"/>
                <a:ea typeface="Cambria"/>
                <a:cs typeface="Cambria"/>
                <a:sym typeface="Cambria"/>
              </a:defRPr>
            </a:pPr>
          </a:p>
          <a:p>
            <a:pPr marL="0" indent="0" defTabSz="705350">
              <a:spcBef>
                <a:spcPts val="600"/>
              </a:spcBef>
              <a:buSzTx/>
              <a:buNone/>
              <a:defRPr sz="2000">
                <a:latin typeface="Cambria"/>
                <a:ea typeface="Cambria"/>
                <a:cs typeface="Cambria"/>
                <a:sym typeface="Cambria"/>
              </a:defRPr>
            </a:pPr>
            <a:r>
              <a:t>22 »Mientras la tierra permanezca no cesarán la sementera y la siega, el frío y el calor, el verano y el invierno, el día y la noche».</a:t>
            </a:r>
          </a:p>
        </p:txBody>
      </p:sp>
      <p:sp>
        <p:nvSpPr>
          <p:cNvPr id="134" name="Content Placeholder 11"/>
          <p:cNvSpPr txBox="1"/>
          <p:nvPr/>
        </p:nvSpPr>
        <p:spPr>
          <a:xfrm>
            <a:off x="6191203" y="2017939"/>
            <a:ext cx="5090167" cy="416243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737631">
              <a:lnSpc>
                <a:spcPct val="90000"/>
              </a:lnSpc>
              <a:spcBef>
                <a:spcPts val="400"/>
              </a:spcBef>
              <a:defRPr sz="1940">
                <a:latin typeface="Cambria"/>
                <a:ea typeface="Cambria"/>
                <a:cs typeface="Cambria"/>
                <a:sym typeface="Cambria"/>
              </a:defRPr>
            </a:pPr>
            <a:r>
              <a:t>VP</a:t>
            </a:r>
          </a:p>
          <a:p>
            <a:pPr defTabSz="737631">
              <a:lnSpc>
                <a:spcPct val="90000"/>
              </a:lnSpc>
              <a:spcBef>
                <a:spcPts val="400"/>
              </a:spcBef>
              <a:defRPr sz="1940">
                <a:latin typeface="Cambria"/>
                <a:ea typeface="Cambria"/>
                <a:cs typeface="Cambria"/>
                <a:sym typeface="Cambria"/>
              </a:defRPr>
            </a:pPr>
          </a:p>
          <a:p>
            <a:pPr defTabSz="737631">
              <a:lnSpc>
                <a:spcPct val="90000"/>
              </a:lnSpc>
              <a:spcBef>
                <a:spcPts val="400"/>
              </a:spcBef>
              <a:defRPr sz="1940">
                <a:latin typeface="Cambria"/>
                <a:ea typeface="Cambria"/>
                <a:cs typeface="Cambria"/>
                <a:sym typeface="Cambria"/>
              </a:defRPr>
            </a:pPr>
            <a:r>
              <a:t>21 Cuando al Señor le llegó este olor tan agradable, dijo: «Nunca más volveré a maldecir la tierra por culpa del hombre, porque desde joven el hombre sólo piensa en hacer lo malo. Tampoco volveré a destruir a todos los animales, como lo hice esta vez.</a:t>
            </a:r>
          </a:p>
          <a:p>
            <a:pPr defTabSz="737631">
              <a:lnSpc>
                <a:spcPct val="90000"/>
              </a:lnSpc>
              <a:spcBef>
                <a:spcPts val="400"/>
              </a:spcBef>
              <a:defRPr sz="1940">
                <a:latin typeface="Cambria"/>
                <a:ea typeface="Cambria"/>
                <a:cs typeface="Cambria"/>
                <a:sym typeface="Cambria"/>
              </a:defRPr>
            </a:pPr>
          </a:p>
          <a:p>
            <a:pPr defTabSz="737631">
              <a:lnSpc>
                <a:spcPct val="90000"/>
              </a:lnSpc>
              <a:spcBef>
                <a:spcPts val="400"/>
              </a:spcBef>
              <a:defRPr sz="1940">
                <a:latin typeface="Cambria"/>
                <a:ea typeface="Cambria"/>
                <a:cs typeface="Cambria"/>
                <a:sym typeface="Cambria"/>
              </a:defRPr>
            </a:pPr>
            <a:r>
              <a:t>22 »Mientras el mundo exista, habrá siembra y cosecha; hará calor y frío, habrá invierno y verano y días con sus noches».</a:t>
            </a:r>
          </a:p>
          <a:p>
            <a:pPr defTabSz="737631">
              <a:lnSpc>
                <a:spcPct val="90000"/>
              </a:lnSpc>
              <a:spcBef>
                <a:spcPts val="400"/>
              </a:spcBef>
              <a:defRPr sz="1940">
                <a:latin typeface="Cambria"/>
                <a:ea typeface="Cambria"/>
                <a:cs typeface="Cambria"/>
                <a:sym typeface="Cambria"/>
              </a:defRPr>
            </a:pPr>
          </a:p>
        </p:txBody>
      </p:sp>
      <p:sp>
        <p:nvSpPr>
          <p:cNvPr id="135" name="TextBox 1"/>
          <p:cNvSpPr txBox="1"/>
          <p:nvPr/>
        </p:nvSpPr>
        <p:spPr>
          <a:xfrm>
            <a:off x="5040488" y="1251052"/>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Génesis 8.21-22</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7" name="ed 2025.png" descr="ed 2025.png"/>
          <p:cNvPicPr>
            <a:picLocks noChangeAspect="1"/>
          </p:cNvPicPr>
          <p:nvPr/>
        </p:nvPicPr>
        <p:blipFill>
          <a:blip r:embed="rId2">
            <a:extLst/>
          </a:blip>
          <a:srcRect l="52925" t="6479" r="0" b="67314"/>
          <a:stretch>
            <a:fillRect/>
          </a:stretch>
        </p:blipFill>
        <p:spPr>
          <a:xfrm>
            <a:off x="9892506" y="5878512"/>
            <a:ext cx="2142673" cy="841436"/>
          </a:xfrm>
          <a:prstGeom prst="rect">
            <a:avLst/>
          </a:prstGeom>
          <a:ln w="12700">
            <a:miter lim="400000"/>
          </a:ln>
        </p:spPr>
      </p:pic>
      <p:pic>
        <p:nvPicPr>
          <p:cNvPr id="138" name="Picture 8" descr="Picture 8"/>
          <p:cNvPicPr>
            <a:picLocks noChangeAspect="1"/>
          </p:cNvPicPr>
          <p:nvPr/>
        </p:nvPicPr>
        <p:blipFill>
          <a:blip r:embed="rId3">
            <a:extLst/>
          </a:blip>
          <a:srcRect l="0" t="0" r="0" b="13348"/>
          <a:stretch>
            <a:fillRect/>
          </a:stretch>
        </p:blipFill>
        <p:spPr>
          <a:xfrm>
            <a:off x="0" y="73572"/>
            <a:ext cx="12192000" cy="5942389"/>
          </a:xfrm>
          <a:prstGeom prst="rect">
            <a:avLst/>
          </a:prstGeom>
          <a:ln w="12700">
            <a:miter lim="400000"/>
          </a:ln>
        </p:spPr>
      </p:pic>
      <p:sp>
        <p:nvSpPr>
          <p:cNvPr id="139" name="Content Placeholder 10"/>
          <p:cNvSpPr txBox="1"/>
          <p:nvPr>
            <p:ph type="body" sz="half" idx="1"/>
          </p:nvPr>
        </p:nvSpPr>
        <p:spPr>
          <a:xfrm>
            <a:off x="838200" y="2017939"/>
            <a:ext cx="5181600" cy="4162431"/>
          </a:xfrm>
          <a:prstGeom prst="rect">
            <a:avLst/>
          </a:prstGeom>
        </p:spPr>
        <p:txBody>
          <a:bodyPr/>
          <a:lstStyle/>
          <a:p>
            <a:pPr marL="0" indent="0" defTabSz="783721">
              <a:spcBef>
                <a:spcPts val="700"/>
              </a:spcBef>
              <a:buSzTx/>
              <a:buNone/>
              <a:defRPr sz="2300">
                <a:latin typeface="Cambria"/>
                <a:ea typeface="Cambria"/>
                <a:cs typeface="Cambria"/>
                <a:sym typeface="Cambria"/>
              </a:defRPr>
            </a:pPr>
            <a:r>
              <a:t>RVR</a:t>
            </a:r>
          </a:p>
          <a:p>
            <a:pPr marL="0" indent="0" defTabSz="783721">
              <a:spcBef>
                <a:spcPts val="700"/>
              </a:spcBef>
              <a:buSzTx/>
              <a:buNone/>
              <a:defRPr sz="2300">
                <a:latin typeface="Cambria"/>
                <a:ea typeface="Cambria"/>
                <a:cs typeface="Cambria"/>
                <a:sym typeface="Cambria"/>
              </a:defRPr>
            </a:pPr>
          </a:p>
          <a:p>
            <a:pPr marL="0" indent="0" defTabSz="783721">
              <a:spcBef>
                <a:spcPts val="700"/>
              </a:spcBef>
              <a:buSzTx/>
              <a:buNone/>
              <a:defRPr sz="2300">
                <a:latin typeface="Cambria"/>
                <a:ea typeface="Cambria"/>
                <a:cs typeface="Cambria"/>
                <a:sym typeface="Cambria"/>
              </a:defRPr>
            </a:pPr>
            <a:r>
              <a:t>11 Estableceré mi pacto con vosotros, y no volveré a exterminar a todos los seres vivos con aguas de diluvio, ni habrá más diluvio para destruir la tierra».</a:t>
            </a:r>
          </a:p>
          <a:p>
            <a:pPr marL="0" indent="0" defTabSz="783721">
              <a:spcBef>
                <a:spcPts val="700"/>
              </a:spcBef>
              <a:buSzTx/>
              <a:buNone/>
              <a:defRPr sz="2300">
                <a:latin typeface="Cambria"/>
                <a:ea typeface="Cambria"/>
                <a:cs typeface="Cambria"/>
                <a:sym typeface="Cambria"/>
              </a:defRPr>
            </a:pPr>
          </a:p>
          <a:p>
            <a:pPr marL="0" indent="0" defTabSz="783721">
              <a:spcBef>
                <a:spcPts val="700"/>
              </a:spcBef>
              <a:buSzTx/>
              <a:buNone/>
              <a:defRPr sz="2300">
                <a:latin typeface="Cambria"/>
                <a:ea typeface="Cambria"/>
                <a:cs typeface="Cambria"/>
                <a:sym typeface="Cambria"/>
              </a:defRPr>
            </a:pPr>
            <a:r>
              <a:t>12 Asimismo dijo Dios: «Ésta es la señal del pacto que yo establezco a perpetuidad con vosotros y con todo ser viviente que está con vosotros: </a:t>
            </a:r>
          </a:p>
        </p:txBody>
      </p:sp>
      <p:sp>
        <p:nvSpPr>
          <p:cNvPr id="140" name="Content Placeholder 11"/>
          <p:cNvSpPr txBox="1"/>
          <p:nvPr/>
        </p:nvSpPr>
        <p:spPr>
          <a:xfrm>
            <a:off x="6191203" y="2017939"/>
            <a:ext cx="5090167" cy="416243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775966">
              <a:lnSpc>
                <a:spcPct val="90000"/>
              </a:lnSpc>
              <a:spcBef>
                <a:spcPts val="600"/>
              </a:spcBef>
              <a:defRPr sz="2300">
                <a:latin typeface="Cambria"/>
                <a:ea typeface="Cambria"/>
                <a:cs typeface="Cambria"/>
                <a:sym typeface="Cambria"/>
              </a:defRPr>
            </a:pPr>
            <a:r>
              <a:t>VP</a:t>
            </a:r>
          </a:p>
          <a:p>
            <a:pPr defTabSz="775966">
              <a:lnSpc>
                <a:spcPct val="90000"/>
              </a:lnSpc>
              <a:spcBef>
                <a:spcPts val="600"/>
              </a:spcBef>
              <a:defRPr sz="2300">
                <a:latin typeface="Cambria"/>
                <a:ea typeface="Cambria"/>
                <a:cs typeface="Cambria"/>
                <a:sym typeface="Cambria"/>
              </a:defRPr>
            </a:pPr>
          </a:p>
          <a:p>
            <a:pPr defTabSz="775966">
              <a:lnSpc>
                <a:spcPct val="90000"/>
              </a:lnSpc>
              <a:spcBef>
                <a:spcPts val="600"/>
              </a:spcBef>
              <a:defRPr sz="2300">
                <a:latin typeface="Cambria"/>
                <a:ea typeface="Cambria"/>
                <a:cs typeface="Cambria"/>
                <a:sym typeface="Cambria"/>
              </a:defRPr>
            </a:pPr>
            <a:r>
              <a:t>11 Mi alianza con ustedes no cambiará: no volveré a destruir a los hombres y animales con un diluvio. Ya no volverá a haber otro diluvio que destruya la tierra. </a:t>
            </a:r>
          </a:p>
          <a:p>
            <a:pPr defTabSz="775966">
              <a:lnSpc>
                <a:spcPct val="90000"/>
              </a:lnSpc>
              <a:spcBef>
                <a:spcPts val="600"/>
              </a:spcBef>
              <a:defRPr sz="2300">
                <a:latin typeface="Cambria"/>
                <a:ea typeface="Cambria"/>
                <a:cs typeface="Cambria"/>
                <a:sym typeface="Cambria"/>
              </a:defRPr>
            </a:pPr>
          </a:p>
          <a:p>
            <a:pPr defTabSz="775966">
              <a:lnSpc>
                <a:spcPct val="90000"/>
              </a:lnSpc>
              <a:spcBef>
                <a:spcPts val="600"/>
              </a:spcBef>
              <a:defRPr sz="2300">
                <a:latin typeface="Cambria"/>
                <a:ea typeface="Cambria"/>
                <a:cs typeface="Cambria"/>
                <a:sym typeface="Cambria"/>
              </a:defRPr>
            </a:pPr>
            <a:r>
              <a:t>12 Ésta es la señal de la alianza que para siempre hago con ustedes y con todos los animales: </a:t>
            </a:r>
          </a:p>
        </p:txBody>
      </p:sp>
      <p:sp>
        <p:nvSpPr>
          <p:cNvPr id="141" name="TextBox 1"/>
          <p:cNvSpPr txBox="1"/>
          <p:nvPr/>
        </p:nvSpPr>
        <p:spPr>
          <a:xfrm>
            <a:off x="5040488" y="1251052"/>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Génesis 9.11-12</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Helvetica"/>
        <a:ea typeface="Helvetica"/>
        <a:cs typeface="Helvetica"/>
      </a:majorFont>
      <a:minorFont>
        <a:latin typeface="Aptos"/>
        <a:ea typeface="Aptos"/>
        <a:cs typeface="Aptos"/>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Helvetica"/>
        <a:ea typeface="Helvetica"/>
        <a:cs typeface="Helvetica"/>
      </a:majorFont>
      <a:minorFont>
        <a:latin typeface="Aptos"/>
        <a:ea typeface="Aptos"/>
        <a:cs typeface="Aptos"/>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