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9"/>
            <a:ext cx="15696841" cy="1177263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36456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42617">
              <a:defRPr sz="3420">
                <a:solidFill>
                  <a:srgbClr val="6E76A1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Lección 22</a:t>
            </a:r>
            <a:br/>
            <a:r>
              <a:rPr cap="all">
                <a:solidFill>
                  <a:srgbClr val="D98E5F"/>
                </a:solidFill>
              </a:rPr>
              <a:t>MI DIOS ES EL REY TODOPODEROSO</a:t>
            </a:r>
            <a:endParaRPr cap="all">
              <a:solidFill>
                <a:srgbClr val="D98E5F"/>
              </a:solidFill>
            </a:endParaRPr>
          </a:p>
          <a:p>
            <a:pPr algn="l" defTabSz="842617">
              <a:defRPr sz="1710">
                <a:solidFill>
                  <a:srgbClr val="0D0D0D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Salmo 145.1, 10-21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«Tu reino es reino de todos los siglos y tu señorío por todas las generaciones». 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Salmo 145.13 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5" y="5335418"/>
            <a:ext cx="3439640" cy="1227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20 Jehová guarda a todos los que lo aman, pero destruirá a todos los impíos.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21 La alabanza de Jehová proclamará mi boca. ¡Todos bendigan su santo nombre eternamente y para siempre!</a:t>
            </a:r>
          </a:p>
        </p:txBody>
      </p:sp>
      <p:sp>
        <p:nvSpPr>
          <p:cNvPr id="145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20 El Señor protege a los que lo aman, pero destruye a los malvados.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21 ¡Que mis labios alaben al Señor! ¡Que todos bendigan su santo nombre, ahora y siempre!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145.20-21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ontent Placeholder 7"/>
          <p:cNvSpPr txBox="1"/>
          <p:nvPr>
            <p:ph type="body" idx="1"/>
          </p:nvPr>
        </p:nvSpPr>
        <p:spPr>
          <a:xfrm>
            <a:off x="838200" y="2152741"/>
            <a:ext cx="10515600" cy="3914777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Salmo 145 nos lleva a dar, gloria, honor y alabanza a Dios por su preocupación constante por el mundo creado, así como por la humanidad. Este salmo, en su totalidad, es una expresión poética de admiración y devoción hacia el Dios supremo. 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La pregunta que se impone es si nosotros sabemos discernir esa preocupación constante que Dios muestra hacia la humanidad.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Salmo 145 nos exhorta a alabar a Dios con pasión.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8" y="1281"/>
            <a:ext cx="12191982" cy="589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ontent Placeholder 7"/>
          <p:cNvSpPr txBox="1"/>
          <p:nvPr>
            <p:ph type="body" idx="1"/>
          </p:nvPr>
        </p:nvSpPr>
        <p:spPr>
          <a:xfrm>
            <a:off x="838200" y="21939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La alabanza es un acto de protesta contra la dureza de la vida y contra «los poderes que son». Es un acto de protesta que desenmascara a los poderes de este mundo al afirmar que el verdadero poder está en las manos del único y sabio Dios, quien se ha revelado en Jesucristo, en el poder del Espíritu Santo.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reino de Dios es la plena manifestación de la voluntad de Dios en el mundo; es la certeza de que nuestra historia, tanto personal como colectiva, está en las manos de Dios, quien nos dirige con amor.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49"/>
          <a:stretch>
            <a:fillRect/>
          </a:stretch>
        </p:blipFill>
        <p:spPr>
          <a:xfrm>
            <a:off x="18" y="1281"/>
            <a:ext cx="12191982" cy="589442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Rey de nuestras vidas, alabamos tu nombre hoy y por siempre. Te damos gracias por ser bueno, amoroso y justo. Te damos gracias por tratarnos con bondad, amor y justicia. Permite que podamos alabar tu nombre por siempre, aun en medio del dolor y la angustia. Ayúdanos a vivir de acuerdo con los valores de tu reino. Todo esto lo pedimos en el nombre de Jesús. Amén.  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-1"/>
            <a:ext cx="12192000" cy="5879798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1464467"/>
            <a:ext cx="10515601" cy="3929066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Dar honor y alabanza a Dios por su preocupación inmutable por el mundo.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Resaltar el lugar que tiene la alabanza en la experiencia cristiana.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Reclamar seguridad en el cuidado y la compasión eternos de Dios, independientemente de las circunstancias.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3"/>
            <a:ext cx="12192000" cy="5753496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296241"/>
            <a:ext cx="10515601" cy="3943349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Exaltar: </a:t>
            </a:r>
            <a:r>
              <a:rPr i="1"/>
              <a:t>Sinónimo de alabar; significa realzar el mérito o las circunstancias de alguien. En este caso, habla de realzar los méritos de Dios.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Gloria: </a:t>
            </a:r>
            <a:r>
              <a:rPr i="1"/>
              <a:t>Reputación, fama y honor extraordinarios que resultan de las buenas acciones y grandes cualidades de una persona. En este caso, se refiere al honor que merece el único y sabio Dios.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Magnificencia: </a:t>
            </a:r>
            <a:r>
              <a:rPr i="1"/>
              <a:t>Sinónimo de grandeza y esplendor. En la Biblia se refiere a la grandeza y majestad de Dios.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Oprimido: </a:t>
            </a:r>
            <a:r>
              <a:rPr i="1"/>
              <a:t>Persona que está sometida a la vejación, humillación o tiranía de alguien. En el caso de la Biblia, describe a las personas perseguidas por los injustos.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6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 Te exaltaré, mi Dios, mi Rey, y bendeciré tu nombre eternamente y para siempre.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1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200">
                <a:latin typeface="Cambria"/>
                <a:ea typeface="Cambria"/>
                <a:cs typeface="Cambria"/>
                <a:sym typeface="Cambria"/>
              </a:defRPr>
            </a:pPr>
            <a:r>
              <a:t>1  Hablaré de tu grandeza, mi Dios y Rey; bendeciré tu nombre por siempre.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68025"/>
            <a:ext cx="3414127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145.1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4118" y="6105795"/>
            <a:ext cx="1745828" cy="623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4"/>
          <a:stretch>
            <a:fillRect/>
          </a:stretch>
        </p:blipFill>
        <p:spPr>
          <a:xfrm>
            <a:off x="0" y="73572"/>
            <a:ext cx="12192000" cy="590913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10 ¡Te alaben, Jehová, todas tus obras, y tus santos te bendigan!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11 La gloria de tu reino digan y hablen de tu poder,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1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10 ¡Que te alaben, Señor, todas tus obras! ¡Que te bendigan tus fieles!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11 ¡Que hablen del esplendor de tu reino! ¡Que hablen de tus hechos poderosos!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145.10-11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12 para hacer saber sus poderosos hechos a los hijos de los hombres y la gloria de la magnificencia de su reino.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13 Tu reino es reino de todos los siglos y tu señorío por todas las generaciones.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12 ¡Que se haga saber a los hombres tu poder y el gran esplendor de tu reino!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13 Tu reino es un reino eterno, tu dominio es por todos los siglos.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145.12-13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14 Sostiene Jehová a todos los que caen y levanta a todos los oprimidos.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15 Los ojos de todos esperan en ti y tú les das su comida a su tiempo.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14 El Señor sostiene a los que caen y levanta a los que desfallecen.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15 Los ojos de todos esperan de ti que tú les des su comida a su tiempo.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145.14-15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16 Abres tu mano y colmas de bendición a todo ser viviente.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17 Justo es Jehová en todos sus caminos y misericordioso en todas sus obras.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16 Abres tu mano, y con tu buena voluntad satisfaces a todos los seres vivos.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17 El Señor es justo en sus caminos, bondadoso en sus acciones.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145.16-17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4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38200" y="2204954"/>
            <a:ext cx="5181600" cy="41624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18 Cercano está Jehová a todos los que lo invocan, a todos los que lo invocan de veras.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19 Cumplirá el deseo de los que lo temen; oirá asimismo el clamor de ellos y los salvará.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217920" y="2204954"/>
            <a:ext cx="5090161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18 El Señor está cerca de los que lo invocan, de los que lo invocan con sinceridad.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19 Él cumple los deseos de los que lo honran; cuando le piden ayuda, los oye y los salva.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3"/>
            <a:ext cx="1831897" cy="65399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1"/>
          <p:cNvSpPr txBox="1"/>
          <p:nvPr/>
        </p:nvSpPr>
        <p:spPr>
          <a:xfrm>
            <a:off x="5040488" y="1251052"/>
            <a:ext cx="4238341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 145.18-19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