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ptos"/>
      </a:defRPr>
    </a:lvl1pPr>
    <a:lvl2pPr indent="228600" latinLnBrk="0">
      <a:defRPr sz="1200">
        <a:latin typeface="+mn-lt"/>
        <a:ea typeface="+mn-ea"/>
        <a:cs typeface="+mn-cs"/>
        <a:sym typeface="Aptos"/>
      </a:defRPr>
    </a:lvl2pPr>
    <a:lvl3pPr indent="457200" latinLnBrk="0">
      <a:defRPr sz="1200">
        <a:latin typeface="+mn-lt"/>
        <a:ea typeface="+mn-ea"/>
        <a:cs typeface="+mn-cs"/>
        <a:sym typeface="Aptos"/>
      </a:defRPr>
    </a:lvl3pPr>
    <a:lvl4pPr indent="685800" latinLnBrk="0">
      <a:defRPr sz="1200">
        <a:latin typeface="+mn-lt"/>
        <a:ea typeface="+mn-ea"/>
        <a:cs typeface="+mn-cs"/>
        <a:sym typeface="Aptos"/>
      </a:defRPr>
    </a:lvl4pPr>
    <a:lvl5pPr indent="914400" latinLnBrk="0">
      <a:defRPr sz="1200">
        <a:latin typeface="+mn-lt"/>
        <a:ea typeface="+mn-ea"/>
        <a:cs typeface="+mn-cs"/>
        <a:sym typeface="Aptos"/>
      </a:defRPr>
    </a:lvl5pPr>
    <a:lvl6pPr indent="1143000" latinLnBrk="0">
      <a:defRPr sz="1200">
        <a:latin typeface="+mn-lt"/>
        <a:ea typeface="+mn-ea"/>
        <a:cs typeface="+mn-cs"/>
        <a:sym typeface="Aptos"/>
      </a:defRPr>
    </a:lvl6pPr>
    <a:lvl7pPr indent="1371600" latinLnBrk="0">
      <a:defRPr sz="1200">
        <a:latin typeface="+mn-lt"/>
        <a:ea typeface="+mn-ea"/>
        <a:cs typeface="+mn-cs"/>
        <a:sym typeface="Aptos"/>
      </a:defRPr>
    </a:lvl7pPr>
    <a:lvl8pPr indent="1600200" latinLnBrk="0">
      <a:defRPr sz="1200">
        <a:latin typeface="+mn-lt"/>
        <a:ea typeface="+mn-ea"/>
        <a:cs typeface="+mn-cs"/>
        <a:sym typeface="Aptos"/>
      </a:defRPr>
    </a:lvl8pPr>
    <a:lvl9pPr indent="1828800" latinLnBrk="0">
      <a:defRPr sz="1200">
        <a:latin typeface="+mn-lt"/>
        <a:ea typeface="+mn-ea"/>
        <a:cs typeface="+mn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arpa ED 33-1.png" descr="arpa ED 33-1.png"/>
          <p:cNvPicPr>
            <a:picLocks noChangeAspect="1"/>
          </p:cNvPicPr>
          <p:nvPr/>
        </p:nvPicPr>
        <p:blipFill>
          <a:blip r:embed="rId2">
            <a:alphaModFix amt="26818"/>
            <a:extLst/>
          </a:blip>
          <a:stretch>
            <a:fillRect/>
          </a:stretch>
        </p:blipFill>
        <p:spPr>
          <a:xfrm>
            <a:off x="-9897" y="-1554318"/>
            <a:ext cx="15696840" cy="11772629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le 1"/>
          <p:cNvSpPr txBox="1"/>
          <p:nvPr>
            <p:ph type="ctrTitle"/>
          </p:nvPr>
        </p:nvSpPr>
        <p:spPr>
          <a:xfrm>
            <a:off x="1524000" y="1122362"/>
            <a:ext cx="7472854" cy="1655762"/>
          </a:xfrm>
          <a:prstGeom prst="rect">
            <a:avLst/>
          </a:prstGeom>
        </p:spPr>
        <p:txBody>
          <a:bodyPr anchor="t"/>
          <a:lstStyle/>
          <a:p>
            <a:pPr algn="l" defTabSz="886966">
              <a:defRPr sz="3600">
                <a:solidFill>
                  <a:srgbClr val="4DA1A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solidFill>
                  <a:srgbClr val="6E76A1"/>
                </a:solidFill>
              </a:rPr>
              <a:t>Lección 11</a:t>
            </a:r>
            <a:br/>
            <a:r>
              <a:rPr cap="all">
                <a:solidFill>
                  <a:srgbClr val="D98E5F"/>
                </a:solidFill>
              </a:rPr>
              <a:t>CÁNTICOS DE ALABANZA</a:t>
            </a:r>
            <a:br>
              <a:rPr>
                <a:solidFill>
                  <a:srgbClr val="C8334A"/>
                </a:solidFill>
              </a:rPr>
            </a:br>
            <a:r>
              <a:rPr sz="1800">
                <a:solidFill>
                  <a:srgbClr val="0D0D0D"/>
                </a:solidFill>
              </a:rPr>
              <a:t>Salmos 146 y 150</a:t>
            </a:r>
          </a:p>
        </p:txBody>
      </p:sp>
      <p:sp>
        <p:nvSpPr>
          <p:cNvPr id="96" name="Subtitle 2"/>
          <p:cNvSpPr txBox="1"/>
          <p:nvPr>
            <p:ph type="subTitle" sz="quarter" idx="1"/>
          </p:nvPr>
        </p:nvSpPr>
        <p:spPr>
          <a:xfrm>
            <a:off x="1524000" y="2778125"/>
            <a:ext cx="7472854" cy="1655761"/>
          </a:xfrm>
          <a:prstGeom prst="rect">
            <a:avLst/>
          </a:prstGeom>
        </p:spPr>
        <p:txBody>
          <a:bodyPr/>
          <a:lstStyle/>
          <a:p>
            <a:pPr algn="l"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«Tampoco dudó, por incredulidad, de la promesa de Dios, sino Alabaré a Jehová en mi vida; cantaré Salmos a mi Dios mientras viva».</a:t>
            </a:r>
          </a:p>
          <a:p>
            <a:pPr algn="r"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 Salmo 146.2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4306" y="5335418"/>
            <a:ext cx="3439638" cy="12279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5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3 Alabadlo a son de bocina; alabadlo con salterio y arpa.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4 Alabadlo con pandero y danza; alabadlo con cuerdas y flautas.</a:t>
            </a:r>
          </a:p>
        </p:txBody>
      </p:sp>
      <p:sp>
        <p:nvSpPr>
          <p:cNvPr id="145" name="Content Placeholder 11"/>
          <p:cNvSpPr txBox="1"/>
          <p:nvPr/>
        </p:nvSpPr>
        <p:spPr>
          <a:xfrm>
            <a:off x="6217920" y="2204954"/>
            <a:ext cx="5090160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3 ¡Alábenlo con toques de trompeta! ¡Alábenlo con arpa y salterio!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4 ¡Alábenlo danzando al son de panderos! ¡Alábenlo con flautas e instrumentos de cuerda!</a:t>
            </a:r>
          </a:p>
        </p:txBody>
      </p:sp>
      <p:pic>
        <p:nvPicPr>
          <p:cNvPr id="1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TextBox 1"/>
          <p:cNvSpPr txBox="1"/>
          <p:nvPr/>
        </p:nvSpPr>
        <p:spPr>
          <a:xfrm>
            <a:off x="5040488" y="1265147"/>
            <a:ext cx="4238340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Salmos 150.3-4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5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5 Alabadlo con címbalos resonantes; alabadlo con címbalos de júbilo.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6 ¡Todo lo que respira alabe a Jehová!</a:t>
            </a:r>
          </a:p>
        </p:txBody>
      </p:sp>
      <p:sp>
        <p:nvSpPr>
          <p:cNvPr id="151" name="Content Placeholder 11"/>
          <p:cNvSpPr txBox="1"/>
          <p:nvPr/>
        </p:nvSpPr>
        <p:spPr>
          <a:xfrm>
            <a:off x="6217920" y="2204954"/>
            <a:ext cx="5090160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5 ¡Alábenlo con platillos sonoros! ¡Alábenlo con platillos vibrantes!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6 ¡Que todo lo que respira alabe al Señor! ¡Aleluya!</a:t>
            </a:r>
          </a:p>
        </p:txBody>
      </p:sp>
      <p:pic>
        <p:nvPicPr>
          <p:cNvPr id="15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TextBox 1"/>
          <p:cNvSpPr txBox="1"/>
          <p:nvPr/>
        </p:nvSpPr>
        <p:spPr>
          <a:xfrm>
            <a:off x="5040488" y="1265147"/>
            <a:ext cx="4238340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Salmos 150.5-6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1"/>
          <a:stretch>
            <a:fillRect/>
          </a:stretch>
        </p:blipFill>
        <p:spPr>
          <a:xfrm>
            <a:off x="19" y="1282"/>
            <a:ext cx="12191981" cy="5892999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Content Placeholder 7"/>
          <p:cNvSpPr txBox="1"/>
          <p:nvPr>
            <p:ph type="body" idx="1"/>
          </p:nvPr>
        </p:nvSpPr>
        <p:spPr>
          <a:xfrm>
            <a:off x="838200" y="2435225"/>
            <a:ext cx="10515600" cy="3914775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El Salmista alaba a Jehová porque él es el creador y sostenedor de la vida en toda la creación.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Adorar a un solo Dios genera en la persona su unidad de conciencia y de acción conforme a la verdad y el amor de Dios.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Los que reciben de Jehová su ayuda son bienaventurados porque él hizo los cielos y la tierra.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Dios debe ser alabado porque es el creador del cielo y de la tierra; que es un poder en sí mismo.</a:t>
            </a:r>
          </a:p>
        </p:txBody>
      </p:sp>
      <p:pic>
        <p:nvPicPr>
          <p:cNvPr id="15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1"/>
          <a:stretch>
            <a:fillRect/>
          </a:stretch>
        </p:blipFill>
        <p:spPr>
          <a:xfrm>
            <a:off x="19" y="1282"/>
            <a:ext cx="12191981" cy="5892999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Content Placeholder 7"/>
          <p:cNvSpPr txBox="1"/>
          <p:nvPr>
            <p:ph type="body" idx="1"/>
          </p:nvPr>
        </p:nvSpPr>
        <p:spPr>
          <a:xfrm>
            <a:off x="838200" y="2435225"/>
            <a:ext cx="10515600" cy="3914775"/>
          </a:xfrm>
          <a:prstGeom prst="rect">
            <a:avLst/>
          </a:prstGeom>
        </p:spPr>
        <p:txBody>
          <a:bodyPr anchor="ctr"/>
          <a:lstStyle/>
          <a:p>
            <a:pPr marL="185165" indent="-185165" defTabSz="740663">
              <a:spcBef>
                <a:spcPts val="800"/>
              </a:spcBef>
              <a:defRPr sz="2268">
                <a:latin typeface="Cambria"/>
                <a:ea typeface="Cambria"/>
                <a:cs typeface="Cambria"/>
                <a:sym typeface="Cambria"/>
              </a:defRPr>
            </a:pPr>
            <a:r>
              <a:t>Jehová es el Dios de los padres de la nación. Esto es un poder de referencia, ya que los padres experimentaron crisis y dieron el ejemplo que formó la fe de la nación en Jehová.</a:t>
            </a:r>
          </a:p>
          <a:p>
            <a:pPr marL="185165" indent="-185165" defTabSz="740663">
              <a:spcBef>
                <a:spcPts val="800"/>
              </a:spcBef>
              <a:defRPr sz="2268">
                <a:latin typeface="Cambria"/>
                <a:ea typeface="Cambria"/>
                <a:cs typeface="Cambria"/>
                <a:sym typeface="Cambria"/>
              </a:defRPr>
            </a:pPr>
            <a:r>
              <a:t>Jehová es compasivo y justo, que es un criterio de bondad.</a:t>
            </a:r>
          </a:p>
          <a:p>
            <a:pPr marL="185165" indent="-185165" defTabSz="740663">
              <a:spcBef>
                <a:spcPts val="800"/>
              </a:spcBef>
              <a:defRPr sz="2268">
                <a:latin typeface="Cambria"/>
                <a:ea typeface="Cambria"/>
                <a:cs typeface="Cambria"/>
                <a:sym typeface="Cambria"/>
              </a:defRPr>
            </a:pPr>
            <a:r>
              <a:t>Jehová guarda la verdad para siempre, que es un criterio de pureza ética y de confiabilidad De igual manera, él espera que todos seamos justos con nuestro prójimo. </a:t>
            </a:r>
          </a:p>
          <a:p>
            <a:pPr marL="185165" indent="-185165" defTabSz="740663">
              <a:spcBef>
                <a:spcPts val="800"/>
              </a:spcBef>
              <a:defRPr sz="2268">
                <a:latin typeface="Cambria"/>
                <a:ea typeface="Cambria"/>
                <a:cs typeface="Cambria"/>
                <a:sym typeface="Cambria"/>
              </a:defRPr>
            </a:pPr>
            <a:r>
              <a:t>A nivel del Nuevo Testamento, los que alabamos y adoramos a Dios tenemos que seguir el ejemplo de Cristo, quien fue compasivo con los pobres y necesitados.</a:t>
            </a:r>
          </a:p>
          <a:p>
            <a:pPr marL="185165" indent="-185165" defTabSz="740663">
              <a:spcBef>
                <a:spcPts val="800"/>
              </a:spcBef>
              <a:defRPr sz="2268">
                <a:latin typeface="Cambria"/>
                <a:ea typeface="Cambria"/>
                <a:cs typeface="Cambria"/>
                <a:sym typeface="Cambria"/>
              </a:defRPr>
            </a:pPr>
            <a:r>
              <a:t>El Salmista exhorta a no confiar en los príncipes porque no hay en ellos salvación ni verdad.</a:t>
            </a:r>
          </a:p>
        </p:txBody>
      </p:sp>
      <p:pic>
        <p:nvPicPr>
          <p:cNvPr id="1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50"/>
          <a:stretch>
            <a:fillRect/>
          </a:stretch>
        </p:blipFill>
        <p:spPr>
          <a:xfrm>
            <a:off x="19" y="1282"/>
            <a:ext cx="12191981" cy="589442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Content Placeholder 4"/>
          <p:cNvSpPr txBox="1"/>
          <p:nvPr>
            <p:ph type="body" idx="1"/>
          </p:nvPr>
        </p:nvSpPr>
        <p:spPr>
          <a:xfrm>
            <a:off x="838200" y="2000249"/>
            <a:ext cx="10515600" cy="3943352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Amantísimo Padre celestial, gracias te damos porque nos has dado a conocer en Cristo la grandeza de tu amor con toda la humanidad. Tu obra de salvación nos devuelve a ti para salir del pecado y de la muerte, y alabar y testificar la grandeza de tu amor y poder. Ayúdanos para que podamos dar testimonio de tu amor, de tu poder y de tu justicia para que las ovejas que faltan de regresar a tu redil vengan, y que todos podamos alabar tu nombre. En el nombre de Jesús. Amén. </a:t>
            </a:r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263"/>
          <a:stretch>
            <a:fillRect/>
          </a:stretch>
        </p:blipFill>
        <p:spPr>
          <a:xfrm>
            <a:off x="0" y="0"/>
            <a:ext cx="12192000" cy="5879797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Content Placeholder 7"/>
          <p:cNvSpPr txBox="1"/>
          <p:nvPr>
            <p:ph type="body" idx="1"/>
          </p:nvPr>
        </p:nvSpPr>
        <p:spPr>
          <a:xfrm>
            <a:off x="838200" y="2126956"/>
            <a:ext cx="10515600" cy="3929065"/>
          </a:xfrm>
          <a:prstGeom prst="rect">
            <a:avLst/>
          </a:prstGeom>
        </p:spPr>
        <p:txBody>
          <a:bodyPr anchor="ctr"/>
          <a:lstStyle/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La fe en un solo Dios fortalece nuestra integridad como personas.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Tener muchos dioses divide nuestra mente y voluntad. 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Debemos adorar solo a Dios y comportarnos con amor y justicia con nuestro prójimo.  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La acción personal, política y social de los seguidores de Cristo debe estar orientada al bienestar de los más pobres. </a:t>
            </a:r>
          </a:p>
        </p:txBody>
      </p:sp>
      <p:pic>
        <p:nvPicPr>
          <p:cNvPr id="1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rcRect l="0" t="0" r="0" b="16105"/>
          <a:stretch>
            <a:fillRect/>
          </a:stretch>
        </p:blipFill>
        <p:spPr>
          <a:xfrm>
            <a:off x="0" y="-2"/>
            <a:ext cx="12192000" cy="5753494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Content Placeholder 15"/>
          <p:cNvSpPr txBox="1"/>
          <p:nvPr>
            <p:ph type="body" idx="1"/>
          </p:nvPr>
        </p:nvSpPr>
        <p:spPr>
          <a:xfrm>
            <a:off x="838200" y="2000250"/>
            <a:ext cx="10515600" cy="3943350"/>
          </a:xfrm>
          <a:prstGeom prst="rect">
            <a:avLst/>
          </a:prstGeom>
        </p:spPr>
        <p:txBody>
          <a:bodyPr anchor="ctr"/>
          <a:lstStyle/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b="1"/>
              <a:t>Alabar: </a:t>
            </a:r>
            <a:r>
              <a:rPr i="1"/>
              <a:t>La alabanza sale del corazón como expresión de gratitud y valoración de la obra de Dios en cada persona. Las modalidades de la alabanza son: la ofrenda, los himnos, la oración, la acción de gracias y el aleluya que, en sí mismo, significa alabado sea Jehová. La alabanza a Dios en el culto cristiano está ligada a la música, como se expresa en la lección de hoy, que en parte se basa en el Salmo 150. </a:t>
            </a:r>
            <a:endParaRPr i="1"/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b="1"/>
              <a:t>Firmamento: </a:t>
            </a:r>
            <a:r>
              <a:rPr i="1"/>
              <a:t>Es el globo celeste, en el que aparentemente están fijados los cuerpos celestes, como por ejemplo, las estrellas.</a:t>
            </a:r>
          </a:p>
        </p:txBody>
      </p:sp>
      <p:pic>
        <p:nvPicPr>
          <p:cNvPr id="1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7"/>
          <a:stretch>
            <a:fillRect/>
          </a:stretch>
        </p:blipFill>
        <p:spPr>
          <a:xfrm>
            <a:off x="0" y="0"/>
            <a:ext cx="12192000" cy="5892549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 ¡Alaba, alma mía, a Jehová!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2 Alabaré a Jehová en mi vida; cantaré salmos a mi Dios mientras viva.</a:t>
            </a:r>
          </a:p>
        </p:txBody>
      </p:sp>
      <p:sp>
        <p:nvSpPr>
          <p:cNvPr id="109" name="Content Placeholder 11"/>
          <p:cNvSpPr txBox="1"/>
          <p:nvPr/>
        </p:nvSpPr>
        <p:spPr>
          <a:xfrm>
            <a:off x="6217920" y="2204954"/>
            <a:ext cx="5090160" cy="416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i="1"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i="1"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i="1" sz="2200">
                <a:latin typeface="Cambria"/>
                <a:ea typeface="Cambria"/>
                <a:cs typeface="Cambria"/>
                <a:sym typeface="Cambria"/>
              </a:defRPr>
            </a:pPr>
            <a:r>
              <a:t>1 ¡Aleluya! Alabaré al Señor con toda mi alma.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i="1" sz="22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i="1" sz="2200">
                <a:latin typeface="Cambria"/>
                <a:ea typeface="Cambria"/>
                <a:cs typeface="Cambria"/>
                <a:sym typeface="Cambria"/>
              </a:defRPr>
            </a:pPr>
            <a:r>
              <a:t>2 Alabaré al Señor mientras yo viva; cantaré himnos a mi Dios mientras yo exista.</a:t>
            </a:r>
          </a:p>
        </p:txBody>
      </p:sp>
      <p:sp>
        <p:nvSpPr>
          <p:cNvPr id="110" name="TextBox 1"/>
          <p:cNvSpPr txBox="1"/>
          <p:nvPr/>
        </p:nvSpPr>
        <p:spPr>
          <a:xfrm>
            <a:off x="5049958" y="1168025"/>
            <a:ext cx="3414127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Salmos 146.1-2</a:t>
            </a:r>
          </a:p>
        </p:txBody>
      </p:sp>
      <p:pic>
        <p:nvPicPr>
          <p:cNvPr id="1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74119" y="6105795"/>
            <a:ext cx="1745827" cy="6232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835"/>
          <a:stretch>
            <a:fillRect/>
          </a:stretch>
        </p:blipFill>
        <p:spPr>
          <a:xfrm>
            <a:off x="0" y="73572"/>
            <a:ext cx="12192000" cy="5909133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3 No confiéis en los príncipes ni en hijo de hombre, porque no hay en él salvación,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4 pues sale su aliento y vuelve a la tierra; en ese mismo día perecen sus pensamientos.</a:t>
            </a:r>
          </a:p>
        </p:txBody>
      </p:sp>
      <p:sp>
        <p:nvSpPr>
          <p:cNvPr id="115" name="Content Placeholder 11"/>
          <p:cNvSpPr txBox="1"/>
          <p:nvPr/>
        </p:nvSpPr>
        <p:spPr>
          <a:xfrm>
            <a:off x="6217920" y="2204954"/>
            <a:ext cx="5090160" cy="416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3 No pongan su confianza en hombres importantes, en simples hombres que no pueden salvar,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4 pues cuando mueren regresan al polvo, y ese mismo día terminan sus proyectos.</a:t>
            </a:r>
          </a:p>
        </p:txBody>
      </p:sp>
      <p:sp>
        <p:nvSpPr>
          <p:cNvPr id="116" name="TextBox 1"/>
          <p:cNvSpPr txBox="1"/>
          <p:nvPr/>
        </p:nvSpPr>
        <p:spPr>
          <a:xfrm>
            <a:off x="5040488" y="1251052"/>
            <a:ext cx="4238340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Salmos 146.3-4</a:t>
            </a:r>
          </a:p>
        </p:txBody>
      </p:sp>
      <p:pic>
        <p:nvPicPr>
          <p:cNvPr id="11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5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5 Bienaventurado aquel cuyo ayudador es el Dios de Jacob, cuya esperanza está en Jehová su Dios,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6 el cual hizo los cielos y la tierra, el mar, y todo lo que en ellos hay; que guarda la verdad para siempre,</a:t>
            </a:r>
          </a:p>
        </p:txBody>
      </p:sp>
      <p:sp>
        <p:nvSpPr>
          <p:cNvPr id="121" name="Content Placeholder 11"/>
          <p:cNvSpPr txBox="1"/>
          <p:nvPr/>
        </p:nvSpPr>
        <p:spPr>
          <a:xfrm>
            <a:off x="6217920" y="2204954"/>
            <a:ext cx="5090160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5 Feliz quien recibe ayuda del Dios de Jacob, quien pone su esperanza en el Señor su Dios.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6 Él hizo cielo, tierra y mar, y todo lo que hay en ellos. Él siempre mantiene su palabra.</a:t>
            </a:r>
          </a:p>
        </p:txBody>
      </p:sp>
      <p:pic>
        <p:nvPicPr>
          <p:cNvPr id="1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extBox 1"/>
          <p:cNvSpPr txBox="1"/>
          <p:nvPr/>
        </p:nvSpPr>
        <p:spPr>
          <a:xfrm>
            <a:off x="5040488" y="1251052"/>
            <a:ext cx="4238340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Salmos 146.5-6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5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7 que hace justicia a los agraviados, que da pan a los hambrientos. Jehová liberta a los cautivos;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8 Jehová abre los ojos a los ciegos; Jehová levanta a los caídos; Jehová ama a los justos.</a:t>
            </a:r>
          </a:p>
        </p:txBody>
      </p:sp>
      <p:sp>
        <p:nvSpPr>
          <p:cNvPr id="127" name="Content Placeholder 11"/>
          <p:cNvSpPr txBox="1"/>
          <p:nvPr/>
        </p:nvSpPr>
        <p:spPr>
          <a:xfrm>
            <a:off x="6217920" y="2204954"/>
            <a:ext cx="5090160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7 Hace justicia a los oprimidos y da de comer a los hambrientos. El Señor da libertad a los presos;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8 el Señor devuelve la vista a los ciegos; el Señor levanta a los caídos; el Señor ama a los hombres honrados;</a:t>
            </a:r>
          </a:p>
        </p:txBody>
      </p:sp>
      <p:pic>
        <p:nvPicPr>
          <p:cNvPr id="1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extBox 1"/>
          <p:cNvSpPr txBox="1"/>
          <p:nvPr/>
        </p:nvSpPr>
        <p:spPr>
          <a:xfrm>
            <a:off x="5040488" y="1251052"/>
            <a:ext cx="4238340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Salmos 146.7-8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5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9 Jehová guarda a los extranjeros; al huérfano y a la viuda sostiene, y el camino de los impíos trastorna.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10 Reinará Jehová para siempre; tu Dios, Sión, de generación en generación. ¡Aleluya! </a:t>
            </a:r>
          </a:p>
        </p:txBody>
      </p:sp>
      <p:sp>
        <p:nvSpPr>
          <p:cNvPr id="133" name="Content Placeholder 11"/>
          <p:cNvSpPr txBox="1"/>
          <p:nvPr/>
        </p:nvSpPr>
        <p:spPr>
          <a:xfrm>
            <a:off x="6217920" y="2204954"/>
            <a:ext cx="5090160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9 el Señor protege a los extranjeros y sostiene a los huérfanos y a las viudas, pero hace que los malvados pierdan el camino.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10 Oh Sión, el Señor reinará por siempre; tu Dios reinará por todos los siglos. ¡Aleluya!</a:t>
            </a:r>
          </a:p>
        </p:txBody>
      </p:sp>
      <p:pic>
        <p:nvPicPr>
          <p:cNvPr id="1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extBox 1"/>
          <p:cNvSpPr txBox="1"/>
          <p:nvPr/>
        </p:nvSpPr>
        <p:spPr>
          <a:xfrm>
            <a:off x="5040488" y="1251052"/>
            <a:ext cx="4238340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Salmos 146.9-10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5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 Alabad a Dios en su santuario; alabadlo en la magnificencia de su firmamento.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2 Alabadlo por sus proezas; alabadlo conforme a la muchedumbre de su grandeza.</a:t>
            </a:r>
          </a:p>
        </p:txBody>
      </p:sp>
      <p:sp>
        <p:nvSpPr>
          <p:cNvPr id="139" name="Content Placeholder 11"/>
          <p:cNvSpPr txBox="1"/>
          <p:nvPr/>
        </p:nvSpPr>
        <p:spPr>
          <a:xfrm>
            <a:off x="6217920" y="2204954"/>
            <a:ext cx="5090160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1 ¡Aleluya! ¡Alaben a Dios en su santuario! ¡Alábenlo en su majestuosa bóveda celeste!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2 ¡Alábenlo por sus hechos poderosos! ¡Alábenlo por su grandeza infinita!</a:t>
            </a:r>
          </a:p>
        </p:txBody>
      </p:sp>
      <p:pic>
        <p:nvPicPr>
          <p:cNvPr id="14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extBox 1"/>
          <p:cNvSpPr txBox="1"/>
          <p:nvPr/>
        </p:nvSpPr>
        <p:spPr>
          <a:xfrm>
            <a:off x="5040488" y="1265147"/>
            <a:ext cx="4238340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Salmos 150.1-2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