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1pPr>
    <a:lvl2pPr marL="0" marR="0" indent="457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2pPr>
    <a:lvl3pPr marL="0" marR="0" indent="914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3pPr>
    <a:lvl4pPr marL="0" marR="0" indent="1371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4pPr>
    <a:lvl5pPr marL="0" marR="0" indent="18288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5pPr>
    <a:lvl6pPr marL="0" marR="0" indent="22860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6pPr>
    <a:lvl7pPr marL="0" marR="0" indent="2743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7pPr>
    <a:lvl8pPr marL="0" marR="0" indent="3200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8pPr>
    <a:lvl9pPr marL="0" marR="0" indent="3657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1D8"/>
          </a:solidFill>
        </a:fill>
      </a:tcStyle>
    </a:wholeTbl>
    <a:band2H>
      <a:tcTxStyle b="def" i="def"/>
      <a:tcStyle>
        <a:tcBdr/>
        <a:fill>
          <a:solidFill>
            <a:srgbClr val="E7E9EC"/>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D3CB"/>
          </a:solidFill>
        </a:fill>
      </a:tcStyle>
    </a:wholeTbl>
    <a:band2H>
      <a:tcTxStyle b="def" i="def"/>
      <a:tcStyle>
        <a:tcBdr/>
        <a:fill>
          <a:solidFill>
            <a:srgbClr val="E7EA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E1CC"/>
          </a:solidFill>
        </a:fill>
      </a:tcStyle>
    </a:wholeTbl>
    <a:band2H>
      <a:tcTxStyle b="def" i="def"/>
      <a:tcStyle>
        <a:tcBdr/>
        <a:fill>
          <a:solidFill>
            <a:srgbClr val="E8F0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91" name="Shape 91"/>
          <p:cNvSpPr/>
          <p:nvPr>
            <p:ph type="sldImg"/>
          </p:nvPr>
        </p:nvSpPr>
        <p:spPr>
          <a:xfrm>
            <a:off x="1143000" y="685800"/>
            <a:ext cx="4572000" cy="3429000"/>
          </a:xfrm>
          <a:prstGeom prst="rect">
            <a:avLst/>
          </a:prstGeom>
        </p:spPr>
        <p:txBody>
          <a:bodyPr/>
          <a:lstStyle/>
          <a:p>
            <a:pPr/>
          </a:p>
        </p:txBody>
      </p:sp>
      <p:sp>
        <p:nvSpPr>
          <p:cNvPr id="92" name="Shape 9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Aptos"/>
      </a:defRPr>
    </a:lvl1pPr>
    <a:lvl2pPr indent="228600" latinLnBrk="0">
      <a:defRPr sz="1200">
        <a:latin typeface="+mn-lt"/>
        <a:ea typeface="+mn-ea"/>
        <a:cs typeface="+mn-cs"/>
        <a:sym typeface="Aptos"/>
      </a:defRPr>
    </a:lvl2pPr>
    <a:lvl3pPr indent="457200" latinLnBrk="0">
      <a:defRPr sz="1200">
        <a:latin typeface="+mn-lt"/>
        <a:ea typeface="+mn-ea"/>
        <a:cs typeface="+mn-cs"/>
        <a:sym typeface="Aptos"/>
      </a:defRPr>
    </a:lvl3pPr>
    <a:lvl4pPr indent="685800" latinLnBrk="0">
      <a:defRPr sz="1200">
        <a:latin typeface="+mn-lt"/>
        <a:ea typeface="+mn-ea"/>
        <a:cs typeface="+mn-cs"/>
        <a:sym typeface="Aptos"/>
      </a:defRPr>
    </a:lvl4pPr>
    <a:lvl5pPr indent="914400" latinLnBrk="0">
      <a:defRPr sz="1200">
        <a:latin typeface="+mn-lt"/>
        <a:ea typeface="+mn-ea"/>
        <a:cs typeface="+mn-cs"/>
        <a:sym typeface="Aptos"/>
      </a:defRPr>
    </a:lvl5pPr>
    <a:lvl6pPr indent="1143000" latinLnBrk="0">
      <a:defRPr sz="1200">
        <a:latin typeface="+mn-lt"/>
        <a:ea typeface="+mn-ea"/>
        <a:cs typeface="+mn-cs"/>
        <a:sym typeface="Aptos"/>
      </a:defRPr>
    </a:lvl6pPr>
    <a:lvl7pPr indent="1371600" latinLnBrk="0">
      <a:defRPr sz="1200">
        <a:latin typeface="+mn-lt"/>
        <a:ea typeface="+mn-ea"/>
        <a:cs typeface="+mn-cs"/>
        <a:sym typeface="Aptos"/>
      </a:defRPr>
    </a:lvl7pPr>
    <a:lvl8pPr indent="1600200" latinLnBrk="0">
      <a:defRPr sz="1200">
        <a:latin typeface="+mn-lt"/>
        <a:ea typeface="+mn-ea"/>
        <a:cs typeface="+mn-cs"/>
        <a:sym typeface="Aptos"/>
      </a:defRPr>
    </a:lvl8pPr>
    <a:lvl9pPr indent="1828800" latinLnBrk="0">
      <a:defRPr sz="1200">
        <a:latin typeface="+mn-lt"/>
        <a:ea typeface="+mn-ea"/>
        <a:cs typeface="+mn-cs"/>
        <a:sym typeface="Aptos"/>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Slide">
    <p:spTree>
      <p:nvGrpSpPr>
        <p:cNvPr id="1" name=""/>
        <p:cNvGrpSpPr/>
        <p:nvPr/>
      </p:nvGrpSpPr>
      <p:grpSpPr>
        <a:xfrm>
          <a:off x="0" y="0"/>
          <a:ext cx="0" cy="0"/>
          <a:chOff x="0" y="0"/>
          <a:chExt cx="0" cy="0"/>
        </a:xfrm>
      </p:grpSpPr>
      <p:sp>
        <p:nvSpPr>
          <p:cNvPr id="11" name="Title Text"/>
          <p:cNvSpPr txBox="1"/>
          <p:nvPr>
            <p:ph type="title"/>
          </p:nvPr>
        </p:nvSpPr>
        <p:spPr>
          <a:xfrm>
            <a:off x="1524000" y="1122362"/>
            <a:ext cx="9144000" cy="2387601"/>
          </a:xfrm>
          <a:prstGeom prst="rect">
            <a:avLst/>
          </a:prstGeom>
        </p:spPr>
        <p:txBody>
          <a:bodyPr anchor="b"/>
          <a:lstStyle>
            <a:lvl1pPr algn="ctr">
              <a:defRPr sz="6000"/>
            </a:lvl1pPr>
          </a:lstStyle>
          <a:p>
            <a:pPr/>
            <a:r>
              <a:t>Title Text</a:t>
            </a:r>
          </a:p>
        </p:txBody>
      </p:sp>
      <p:sp>
        <p:nvSpPr>
          <p:cNvPr id="12" name="Body Level One…"/>
          <p:cNvSpPr txBox="1"/>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29" name="Title Text"/>
          <p:cNvSpPr txBox="1"/>
          <p:nvPr>
            <p:ph type="title"/>
          </p:nvPr>
        </p:nvSpPr>
        <p:spPr>
          <a:xfrm>
            <a:off x="831850" y="1709738"/>
            <a:ext cx="10515600" cy="2852737"/>
          </a:xfrm>
          <a:prstGeom prst="rect">
            <a:avLst/>
          </a:prstGeom>
        </p:spPr>
        <p:txBody>
          <a:bodyPr anchor="b"/>
          <a:lstStyle>
            <a:lvl1pPr>
              <a:defRPr sz="6000"/>
            </a:lvl1pPr>
          </a:lstStyle>
          <a:p>
            <a:pPr/>
            <a:r>
              <a:t>Title Text</a:t>
            </a:r>
          </a:p>
        </p:txBody>
      </p:sp>
      <p:sp>
        <p:nvSpPr>
          <p:cNvPr id="30" name="Body Level One…"/>
          <p:cNvSpPr txBox="1"/>
          <p:nvPr>
            <p:ph type="body" sz="quarter" idx="1"/>
          </p:nvPr>
        </p:nvSpPr>
        <p:spPr>
          <a:xfrm>
            <a:off x="831850" y="4589462"/>
            <a:ext cx="10515600" cy="1500188"/>
          </a:xfrm>
          <a:prstGeom prst="rect">
            <a:avLst/>
          </a:prstGeom>
        </p:spPr>
        <p:txBody>
          <a:bodyPr/>
          <a:lstStyle>
            <a:lvl1pPr marL="0" indent="0">
              <a:buSzTx/>
              <a:buFontTx/>
              <a:buNone/>
              <a:defRPr sz="2400">
                <a:solidFill>
                  <a:srgbClr val="757575"/>
                </a:solidFill>
              </a:defRPr>
            </a:lvl1pPr>
            <a:lvl2pPr marL="0" indent="457200">
              <a:buSzTx/>
              <a:buFontTx/>
              <a:buNone/>
              <a:defRPr sz="2400">
                <a:solidFill>
                  <a:srgbClr val="757575"/>
                </a:solidFill>
              </a:defRPr>
            </a:lvl2pPr>
            <a:lvl3pPr marL="0" indent="914400">
              <a:buSzTx/>
              <a:buFontTx/>
              <a:buNone/>
              <a:defRPr sz="2400">
                <a:solidFill>
                  <a:srgbClr val="757575"/>
                </a:solidFill>
              </a:defRPr>
            </a:lvl3pPr>
            <a:lvl4pPr marL="0" indent="1371600">
              <a:buSzTx/>
              <a:buFontTx/>
              <a:buNone/>
              <a:defRPr sz="2400">
                <a:solidFill>
                  <a:srgbClr val="757575"/>
                </a:solidFill>
              </a:defRPr>
            </a:lvl4pPr>
            <a:lvl5pPr marL="0" indent="1828800">
              <a:buSzTx/>
              <a:buFontTx/>
              <a:buNone/>
              <a:defRPr sz="2400">
                <a:solidFill>
                  <a:srgbClr val="757575"/>
                </a:solidFill>
              </a:defRPr>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38" name="Title Text"/>
          <p:cNvSpPr txBox="1"/>
          <p:nvPr>
            <p:ph type="title"/>
          </p:nvPr>
        </p:nvSpPr>
        <p:spPr>
          <a:prstGeom prst="rect">
            <a:avLst/>
          </a:prstGeom>
        </p:spPr>
        <p:txBody>
          <a:bodyPr/>
          <a:lstStyle/>
          <a:p>
            <a:pPr/>
            <a:r>
              <a:t>Title Text</a:t>
            </a:r>
          </a:p>
        </p:txBody>
      </p:sp>
      <p:sp>
        <p:nvSpPr>
          <p:cNvPr id="39" name="Body Level One…"/>
          <p:cNvSpPr txBox="1"/>
          <p:nvPr>
            <p:ph type="body" sz="half" idx="1"/>
          </p:nvPr>
        </p:nvSpPr>
        <p:spPr>
          <a:xfrm>
            <a:off x="838200" y="1825625"/>
            <a:ext cx="5181600" cy="4351338"/>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47" name="Title Text"/>
          <p:cNvSpPr txBox="1"/>
          <p:nvPr>
            <p:ph type="title"/>
          </p:nvPr>
        </p:nvSpPr>
        <p:spPr>
          <a:xfrm>
            <a:off x="839787" y="365125"/>
            <a:ext cx="10515601" cy="1325563"/>
          </a:xfrm>
          <a:prstGeom prst="rect">
            <a:avLst/>
          </a:prstGeom>
        </p:spPr>
        <p:txBody>
          <a:bodyPr/>
          <a:lstStyle/>
          <a:p>
            <a:pPr/>
            <a:r>
              <a:t>Title Text</a:t>
            </a:r>
          </a:p>
        </p:txBody>
      </p:sp>
      <p:sp>
        <p:nvSpPr>
          <p:cNvPr id="48" name="Body Level One…"/>
          <p:cNvSpPr txBox="1"/>
          <p:nvPr>
            <p:ph type="body" sz="quarter" idx="1"/>
          </p:nvPr>
        </p:nvSpPr>
        <p:spPr>
          <a:xfrm>
            <a:off x="839787" y="1681163"/>
            <a:ext cx="5157789" cy="823913"/>
          </a:xfrm>
          <a:prstGeom prst="rect">
            <a:avLst/>
          </a:prstGeom>
        </p:spPr>
        <p:txBody>
          <a:bodyPr anchor="b"/>
          <a:lstStyle>
            <a:lvl1pPr marL="0" indent="0">
              <a:buSzTx/>
              <a:buFontTx/>
              <a:buNone/>
              <a:defRPr b="1" sz="2400"/>
            </a:lvl1pPr>
            <a:lvl2pPr marL="0" indent="457200">
              <a:buSzTx/>
              <a:buFontTx/>
              <a:buNone/>
              <a:defRPr b="1" sz="2400"/>
            </a:lvl2pPr>
            <a:lvl3pPr marL="0" indent="914400">
              <a:buSzTx/>
              <a:buFontTx/>
              <a:buNone/>
              <a:defRPr b="1" sz="2400"/>
            </a:lvl3pPr>
            <a:lvl4pPr marL="0" indent="1371600">
              <a:buSzTx/>
              <a:buFontTx/>
              <a:buNone/>
              <a:defRPr b="1" sz="2400"/>
            </a:lvl4pPr>
            <a:lvl5pPr marL="0" indent="1828800">
              <a:buSzTx/>
              <a:buFont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49" name="Text Placeholder 4"/>
          <p:cNvSpPr/>
          <p:nvPr>
            <p:ph type="body" sz="quarter" idx="21"/>
          </p:nvPr>
        </p:nvSpPr>
        <p:spPr>
          <a:xfrm>
            <a:off x="6172200" y="1681163"/>
            <a:ext cx="5183188" cy="823913"/>
          </a:xfrm>
          <a:prstGeom prst="rect">
            <a:avLst/>
          </a:prstGeom>
        </p:spPr>
        <p:txBody>
          <a:bodyPr anchor="b"/>
          <a:lstStyle/>
          <a:p>
            <a:pPr marL="0" indent="0">
              <a:buSzTx/>
              <a:buFontTx/>
              <a:buNone/>
              <a:defRPr b="1" sz="2400"/>
            </a:pPr>
          </a:p>
        </p:txBody>
      </p:sp>
      <p:sp>
        <p:nvSpPr>
          <p:cNvPr id="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57" name="Title Text"/>
          <p:cNvSpPr txBox="1"/>
          <p:nvPr>
            <p:ph type="title"/>
          </p:nvPr>
        </p:nvSpPr>
        <p:spPr>
          <a:prstGeom prst="rect">
            <a:avLst/>
          </a:prstGeom>
        </p:spPr>
        <p:txBody>
          <a:bodyPr/>
          <a:lstStyle/>
          <a:p>
            <a:pPr/>
            <a:r>
              <a:t>Title Text</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72" name="Title Text"/>
          <p:cNvSpPr txBox="1"/>
          <p:nvPr>
            <p:ph type="title"/>
          </p:nvPr>
        </p:nvSpPr>
        <p:spPr>
          <a:xfrm>
            <a:off x="839787" y="457200"/>
            <a:ext cx="3932239" cy="1600200"/>
          </a:xfrm>
          <a:prstGeom prst="rect">
            <a:avLst/>
          </a:prstGeom>
        </p:spPr>
        <p:txBody>
          <a:bodyPr anchor="b"/>
          <a:lstStyle>
            <a:lvl1pPr>
              <a:defRPr sz="3200"/>
            </a:lvl1pPr>
          </a:lstStyle>
          <a:p>
            <a:pPr/>
            <a:r>
              <a:t>Title Text</a:t>
            </a:r>
          </a:p>
        </p:txBody>
      </p:sp>
      <p:sp>
        <p:nvSpPr>
          <p:cNvPr id="73" name="Body Level One…"/>
          <p:cNvSpPr txBox="1"/>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a:r>
              <a:t>Body Level One</a:t>
            </a:r>
          </a:p>
          <a:p>
            <a:pPr lvl="1"/>
            <a:r>
              <a:t>Body Level Two</a:t>
            </a:r>
          </a:p>
          <a:p>
            <a:pPr lvl="2"/>
            <a:r>
              <a:t>Body Level Three</a:t>
            </a:r>
          </a:p>
          <a:p>
            <a:pPr lvl="3"/>
            <a:r>
              <a:t>Body Level Four</a:t>
            </a:r>
          </a:p>
          <a:p>
            <a:pPr lvl="4"/>
            <a:r>
              <a:t>Body Level Five</a:t>
            </a:r>
          </a:p>
        </p:txBody>
      </p:sp>
      <p:sp>
        <p:nvSpPr>
          <p:cNvPr id="74" name="Text Placeholder 3"/>
          <p:cNvSpPr/>
          <p:nvPr>
            <p:ph type="body" sz="quarter" idx="21"/>
          </p:nvPr>
        </p:nvSpPr>
        <p:spPr>
          <a:xfrm>
            <a:off x="839787" y="2057400"/>
            <a:ext cx="3932238" cy="3811588"/>
          </a:xfrm>
          <a:prstGeom prst="rect">
            <a:avLst/>
          </a:prstGeom>
        </p:spPr>
        <p:txBody>
          <a:bodyPr/>
          <a:lstStyle/>
          <a:p>
            <a:pPr marL="0" indent="0">
              <a:buSzTx/>
              <a:buFontTx/>
              <a:buNone/>
              <a:defRPr sz="1600"/>
            </a:pPr>
          </a:p>
        </p:txBody>
      </p:sp>
      <p:sp>
        <p:nvSpPr>
          <p:cNvPr id="7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82" name="Title Text"/>
          <p:cNvSpPr txBox="1"/>
          <p:nvPr>
            <p:ph type="title"/>
          </p:nvPr>
        </p:nvSpPr>
        <p:spPr>
          <a:xfrm>
            <a:off x="839787" y="457200"/>
            <a:ext cx="3932239" cy="1600200"/>
          </a:xfrm>
          <a:prstGeom prst="rect">
            <a:avLst/>
          </a:prstGeom>
        </p:spPr>
        <p:txBody>
          <a:bodyPr anchor="b"/>
          <a:lstStyle>
            <a:lvl1pPr>
              <a:defRPr sz="3200"/>
            </a:lvl1pPr>
          </a:lstStyle>
          <a:p>
            <a:pPr/>
            <a:r>
              <a:t>Title Text</a:t>
            </a:r>
          </a:p>
        </p:txBody>
      </p:sp>
      <p:sp>
        <p:nvSpPr>
          <p:cNvPr id="83" name="Picture Placeholder 2"/>
          <p:cNvSpPr/>
          <p:nvPr>
            <p:ph type="pic" sz="half" idx="21"/>
          </p:nvPr>
        </p:nvSpPr>
        <p:spPr>
          <a:xfrm>
            <a:off x="5183187" y="987425"/>
            <a:ext cx="6172201" cy="4873625"/>
          </a:xfrm>
          <a:prstGeom prst="rect">
            <a:avLst/>
          </a:prstGeom>
        </p:spPr>
        <p:txBody>
          <a:bodyPr lIns="91439" rIns="91439">
            <a:noAutofit/>
          </a:bodyPr>
          <a:lstStyle/>
          <a:p>
            <a:pPr/>
          </a:p>
        </p:txBody>
      </p:sp>
      <p:sp>
        <p:nvSpPr>
          <p:cNvPr id="84" name="Body Level One…"/>
          <p:cNvSpPr txBox="1"/>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pPr/>
            <a:r>
              <a:t>Body Level One</a:t>
            </a:r>
          </a:p>
          <a:p>
            <a:pPr lvl="1"/>
            <a:r>
              <a:t>Body Level Two</a:t>
            </a:r>
          </a:p>
          <a:p>
            <a:pPr lvl="2"/>
            <a:r>
              <a:t>Body Level Three</a:t>
            </a:r>
          </a:p>
          <a:p>
            <a:pPr lvl="3"/>
            <a:r>
              <a:t>Body Level Four</a:t>
            </a:r>
          </a:p>
          <a:p>
            <a:pPr lvl="4"/>
            <a:r>
              <a:t>Body Level Five</a:t>
            </a:r>
          </a:p>
        </p:txBody>
      </p:sp>
      <p:sp>
        <p:nvSpPr>
          <p:cNvPr id="8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a:r>
              <a:t>Title Text</a:t>
            </a:r>
          </a:p>
        </p:txBody>
      </p:sp>
      <p:sp>
        <p:nvSpPr>
          <p:cNvPr id="3" name="Body Level One…"/>
          <p:cNvSpPr txBox="1"/>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080144" y="6404292"/>
            <a:ext cx="273657" cy="269241"/>
          </a:xfrm>
          <a:prstGeom prst="rect">
            <a:avLst/>
          </a:prstGeom>
          <a:ln w="12700">
            <a:miter lim="400000"/>
          </a:ln>
        </p:spPr>
        <p:txBody>
          <a:bodyPr wrap="none" lIns="45719" rIns="45719" anchor="ctr">
            <a:spAutoFit/>
          </a:bodyPr>
          <a:lstStyle>
            <a:lvl1pPr algn="r">
              <a:defRPr sz="1200">
                <a:solidFill>
                  <a:srgbClr val="757575"/>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1pPr>
      <a:lvl2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2pPr>
      <a:lvl3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3pPr>
      <a:lvl4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4pPr>
      <a:lvl5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5pPr>
      <a:lvl6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6pPr>
      <a:lvl7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7pPr>
      <a:lvl8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8pPr>
      <a:lvl9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1pPr>
      <a:lvl2pPr marL="723900" marR="0" indent="-2667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2pPr>
      <a:lvl3pPr marL="1234439" marR="0" indent="-320039"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3pPr>
      <a:lvl4pPr marL="1727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4pPr>
      <a:lvl5pPr marL="21844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5pPr>
      <a:lvl6pPr marL="26416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6pPr>
      <a:lvl7pPr marL="30988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7pPr>
      <a:lvl8pPr marL="35560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8pPr>
      <a:lvl9pPr marL="4013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1pPr>
      <a:lvl2pPr marL="0" marR="0" indent="4572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2pPr>
      <a:lvl3pPr marL="0" marR="0" indent="9144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3pPr>
      <a:lvl4pPr marL="0" marR="0" indent="13716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4pPr>
      <a:lvl5pPr marL="0" marR="0" indent="18288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5pPr>
      <a:lvl6pPr marL="0" marR="0" indent="22860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6pPr>
      <a:lvl7pPr marL="0" marR="0" indent="27432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7pPr>
      <a:lvl8pPr marL="0" marR="0" indent="32004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8pPr>
      <a:lvl9pPr marL="0" marR="0" indent="36576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2.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2.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2.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2.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2.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4" name="arpa ED 33-1.png" descr="arpa ED 33-1.png"/>
          <p:cNvPicPr>
            <a:picLocks noChangeAspect="1"/>
          </p:cNvPicPr>
          <p:nvPr/>
        </p:nvPicPr>
        <p:blipFill>
          <a:blip r:embed="rId2">
            <a:alphaModFix amt="26818"/>
            <a:extLst/>
          </a:blip>
          <a:stretch>
            <a:fillRect/>
          </a:stretch>
        </p:blipFill>
        <p:spPr>
          <a:xfrm>
            <a:off x="-9897" y="-1554318"/>
            <a:ext cx="15696840" cy="11772629"/>
          </a:xfrm>
          <a:prstGeom prst="rect">
            <a:avLst/>
          </a:prstGeom>
          <a:ln w="12700">
            <a:miter lim="400000"/>
          </a:ln>
        </p:spPr>
      </p:pic>
      <p:sp>
        <p:nvSpPr>
          <p:cNvPr id="95" name="Title 1"/>
          <p:cNvSpPr txBox="1"/>
          <p:nvPr>
            <p:ph type="ctrTitle"/>
          </p:nvPr>
        </p:nvSpPr>
        <p:spPr>
          <a:xfrm>
            <a:off x="1524000" y="1122362"/>
            <a:ext cx="7472854" cy="1655762"/>
          </a:xfrm>
          <a:prstGeom prst="rect">
            <a:avLst/>
          </a:prstGeom>
        </p:spPr>
        <p:txBody>
          <a:bodyPr anchor="t"/>
          <a:lstStyle/>
          <a:p>
            <a:pPr algn="l" defTabSz="886966">
              <a:defRPr sz="3600">
                <a:solidFill>
                  <a:srgbClr val="4DA1AF"/>
                </a:solidFill>
                <a:latin typeface="Futura Bold"/>
                <a:ea typeface="Futura Bold"/>
                <a:cs typeface="Futura Bold"/>
                <a:sym typeface="Futura Bold"/>
              </a:defRPr>
            </a:pPr>
            <a:r>
              <a:rPr>
                <a:solidFill>
                  <a:srgbClr val="6E76A1"/>
                </a:solidFill>
              </a:rPr>
              <a:t>Lección 1</a:t>
            </a:r>
            <a:br/>
            <a:r>
              <a:rPr>
                <a:solidFill>
                  <a:srgbClr val="D98E5F"/>
                </a:solidFill>
              </a:rPr>
              <a:t>ABRAHAM LEVANTA UN ALTAR</a:t>
            </a:r>
            <a:r>
              <a:rPr>
                <a:solidFill>
                  <a:srgbClr val="C8334A"/>
                </a:solidFill>
              </a:rPr>
              <a:t> </a:t>
            </a:r>
            <a:br>
              <a:rPr>
                <a:solidFill>
                  <a:srgbClr val="C8334A"/>
                </a:solidFill>
              </a:rPr>
            </a:br>
            <a:r>
              <a:rPr sz="1800">
                <a:solidFill>
                  <a:srgbClr val="0D0D0D"/>
                </a:solidFill>
              </a:rPr>
              <a:t>Génesis 13.8-18</a:t>
            </a:r>
          </a:p>
        </p:txBody>
      </p:sp>
      <p:sp>
        <p:nvSpPr>
          <p:cNvPr id="96" name="Subtitle 2"/>
          <p:cNvSpPr txBox="1"/>
          <p:nvPr>
            <p:ph type="subTitle" sz="quarter" idx="1"/>
          </p:nvPr>
        </p:nvSpPr>
        <p:spPr>
          <a:xfrm>
            <a:off x="1524000" y="2778125"/>
            <a:ext cx="7472854" cy="1655761"/>
          </a:xfrm>
          <a:prstGeom prst="rect">
            <a:avLst/>
          </a:prstGeom>
        </p:spPr>
        <p:txBody>
          <a:bodyPr/>
          <a:lstStyle/>
          <a:p>
            <a:pPr algn="l">
              <a:defRPr sz="2000">
                <a:latin typeface="Cambria"/>
                <a:ea typeface="Cambria"/>
                <a:cs typeface="Cambria"/>
                <a:sym typeface="Cambria"/>
              </a:defRPr>
            </a:pPr>
            <a:r>
              <a:t>«Así pues, Abram levantó su tienda, se fue y habitó en el encinar de Mamre, que está en Hebrón, donde edificó un altar a Jehová». </a:t>
            </a:r>
          </a:p>
          <a:p>
            <a:pPr algn="r">
              <a:defRPr sz="2000">
                <a:latin typeface="Cambria"/>
                <a:ea typeface="Cambria"/>
                <a:cs typeface="Cambria"/>
                <a:sym typeface="Cambria"/>
              </a:defRPr>
            </a:pPr>
            <a:r>
              <a:t>Génesis 13.18</a:t>
            </a:r>
          </a:p>
        </p:txBody>
      </p:sp>
      <p:pic>
        <p:nvPicPr>
          <p:cNvPr id="97" name="Image" descr="Image"/>
          <p:cNvPicPr>
            <a:picLocks noChangeAspect="1"/>
          </p:cNvPicPr>
          <p:nvPr/>
        </p:nvPicPr>
        <p:blipFill>
          <a:blip r:embed="rId3">
            <a:extLst/>
          </a:blip>
          <a:stretch>
            <a:fillRect/>
          </a:stretch>
        </p:blipFill>
        <p:spPr>
          <a:xfrm>
            <a:off x="1654306" y="5335418"/>
            <a:ext cx="3439638" cy="1227961"/>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3" name="Picture 5" descr="Picture 5"/>
          <p:cNvPicPr>
            <a:picLocks noChangeAspect="1"/>
          </p:cNvPicPr>
          <p:nvPr/>
        </p:nvPicPr>
        <p:blipFill>
          <a:blip r:embed="rId2">
            <a:extLst/>
          </a:blip>
          <a:srcRect l="0" t="0" r="0" b="14071"/>
          <a:stretch>
            <a:fillRect/>
          </a:stretch>
        </p:blipFill>
        <p:spPr>
          <a:xfrm>
            <a:off x="19" y="1282"/>
            <a:ext cx="12191981" cy="5892999"/>
          </a:xfrm>
          <a:prstGeom prst="rect">
            <a:avLst/>
          </a:prstGeom>
          <a:ln w="12700">
            <a:miter lim="400000"/>
          </a:ln>
        </p:spPr>
      </p:pic>
      <p:sp>
        <p:nvSpPr>
          <p:cNvPr id="144" name="Content Placeholder 7"/>
          <p:cNvSpPr txBox="1"/>
          <p:nvPr>
            <p:ph type="body" idx="1"/>
          </p:nvPr>
        </p:nvSpPr>
        <p:spPr>
          <a:xfrm>
            <a:off x="838200" y="2028825"/>
            <a:ext cx="10515600" cy="3914775"/>
          </a:xfrm>
          <a:prstGeom prst="rect">
            <a:avLst/>
          </a:prstGeom>
        </p:spPr>
        <p:txBody>
          <a:bodyPr anchor="ctr"/>
          <a:lstStyle/>
          <a:p>
            <a:pPr>
              <a:defRPr>
                <a:latin typeface="Cambria"/>
                <a:ea typeface="Cambria"/>
                <a:cs typeface="Cambria"/>
                <a:sym typeface="Cambria"/>
              </a:defRPr>
            </a:pPr>
            <a:r>
              <a:t>Abraham demostró una gran habilidad para manejar tensiones en las relaciones con su sobrino Lot porque tenía su fe puesta en que Dios habría de cumplir las promesas que le hizo.</a:t>
            </a:r>
          </a:p>
          <a:p>
            <a:pPr>
              <a:defRPr>
                <a:latin typeface="Cambria"/>
                <a:ea typeface="Cambria"/>
                <a:cs typeface="Cambria"/>
                <a:sym typeface="Cambria"/>
              </a:defRPr>
            </a:pPr>
            <a:r>
              <a:t>Igual que Abraham, nosotros servimos a Dios para dar a conocer que él es una fuente de bendición para nuestras vidas y la vida de todo el mundo. </a:t>
            </a:r>
          </a:p>
        </p:txBody>
      </p:sp>
      <p:pic>
        <p:nvPicPr>
          <p:cNvPr id="145" name="Image" descr="Image"/>
          <p:cNvPicPr>
            <a:picLocks noChangeAspect="1"/>
          </p:cNvPicPr>
          <p:nvPr/>
        </p:nvPicPr>
        <p:blipFill>
          <a:blip r:embed="rId3">
            <a:extLst/>
          </a:blip>
          <a:stretch>
            <a:fillRect/>
          </a:stretch>
        </p:blipFill>
        <p:spPr>
          <a:xfrm>
            <a:off x="10203481" y="6004594"/>
            <a:ext cx="1831897" cy="653992"/>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7" name="Picture 5" descr="Picture 5"/>
          <p:cNvPicPr>
            <a:picLocks noChangeAspect="1"/>
          </p:cNvPicPr>
          <p:nvPr/>
        </p:nvPicPr>
        <p:blipFill>
          <a:blip r:embed="rId2">
            <a:extLst/>
          </a:blip>
          <a:srcRect l="0" t="0" r="0" b="13577"/>
          <a:stretch>
            <a:fillRect/>
          </a:stretch>
        </p:blipFill>
        <p:spPr>
          <a:xfrm>
            <a:off x="19" y="1282"/>
            <a:ext cx="12191981" cy="5926900"/>
          </a:xfrm>
          <a:prstGeom prst="rect">
            <a:avLst/>
          </a:prstGeom>
          <a:ln w="12700">
            <a:miter lim="400000"/>
          </a:ln>
        </p:spPr>
      </p:pic>
      <p:sp>
        <p:nvSpPr>
          <p:cNvPr id="148" name="Content Placeholder 7"/>
          <p:cNvSpPr txBox="1"/>
          <p:nvPr>
            <p:ph type="body" idx="1"/>
          </p:nvPr>
        </p:nvSpPr>
        <p:spPr>
          <a:xfrm>
            <a:off x="838200" y="2333625"/>
            <a:ext cx="10515600" cy="3914775"/>
          </a:xfrm>
          <a:prstGeom prst="rect">
            <a:avLst/>
          </a:prstGeom>
        </p:spPr>
        <p:txBody>
          <a:bodyPr anchor="ctr"/>
          <a:lstStyle/>
          <a:p>
            <a:pPr marL="224027" indent="-224027" defTabSz="896111">
              <a:spcBef>
                <a:spcPts val="900"/>
              </a:spcBef>
              <a:defRPr sz="2744">
                <a:latin typeface="Cambria"/>
                <a:ea typeface="Cambria"/>
                <a:cs typeface="Cambria"/>
                <a:sym typeface="Cambria"/>
              </a:defRPr>
            </a:pPr>
            <a:r>
              <a:t>El amor al dinero deshumaniza a las personas y las condena a ser injustas con los demás.</a:t>
            </a:r>
          </a:p>
          <a:p>
            <a:pPr marL="224027" indent="-224027" defTabSz="896111">
              <a:spcBef>
                <a:spcPts val="900"/>
              </a:spcBef>
              <a:defRPr sz="2744">
                <a:latin typeface="Cambria"/>
                <a:ea typeface="Cambria"/>
                <a:cs typeface="Cambria"/>
                <a:sym typeface="Cambria"/>
              </a:defRPr>
            </a:pPr>
            <a:r>
              <a:t>Abraham, en virtud de siempre obrar conforme a la voluntad de Dios y no de su conveniencia material, trascendió al grado de hacerse dueño de la tierra en que nació el Mesías, padre de Israel y padre de la fe. </a:t>
            </a:r>
          </a:p>
          <a:p>
            <a:pPr marL="224027" indent="-224027" defTabSz="896111">
              <a:spcBef>
                <a:spcPts val="900"/>
              </a:spcBef>
              <a:defRPr sz="2744">
                <a:latin typeface="Cambria"/>
                <a:ea typeface="Cambria"/>
                <a:cs typeface="Cambria"/>
                <a:sym typeface="Cambria"/>
              </a:defRPr>
            </a:pPr>
            <a:r>
              <a:t>Abraham levantó un hogar y un altar para desde ambos espacios educar a su familia en línea con la promesa de Dios para su vida y la vida de su familia.</a:t>
            </a:r>
          </a:p>
        </p:txBody>
      </p:sp>
      <p:pic>
        <p:nvPicPr>
          <p:cNvPr id="149" name="Image" descr="Image"/>
          <p:cNvPicPr>
            <a:picLocks noChangeAspect="1"/>
          </p:cNvPicPr>
          <p:nvPr/>
        </p:nvPicPr>
        <p:blipFill>
          <a:blip r:embed="rId3">
            <a:extLst/>
          </a:blip>
          <a:stretch>
            <a:fillRect/>
          </a:stretch>
        </p:blipFill>
        <p:spPr>
          <a:xfrm>
            <a:off x="10203481" y="6004594"/>
            <a:ext cx="1831897" cy="653992"/>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1" name="Picture 2" descr="Picture 2"/>
          <p:cNvPicPr>
            <a:picLocks noChangeAspect="1"/>
          </p:cNvPicPr>
          <p:nvPr/>
        </p:nvPicPr>
        <p:blipFill>
          <a:blip r:embed="rId2">
            <a:extLst/>
          </a:blip>
          <a:srcRect l="0" t="0" r="0" b="14050"/>
          <a:stretch>
            <a:fillRect/>
          </a:stretch>
        </p:blipFill>
        <p:spPr>
          <a:xfrm>
            <a:off x="19" y="1282"/>
            <a:ext cx="12191981" cy="5894420"/>
          </a:xfrm>
          <a:prstGeom prst="rect">
            <a:avLst/>
          </a:prstGeom>
          <a:ln w="12700">
            <a:miter lim="400000"/>
          </a:ln>
        </p:spPr>
      </p:pic>
      <p:sp>
        <p:nvSpPr>
          <p:cNvPr id="152" name="Content Placeholder 4"/>
          <p:cNvSpPr txBox="1"/>
          <p:nvPr>
            <p:ph type="body" idx="1"/>
          </p:nvPr>
        </p:nvSpPr>
        <p:spPr>
          <a:xfrm>
            <a:off x="838200" y="2000249"/>
            <a:ext cx="10515600" cy="3943352"/>
          </a:xfrm>
          <a:prstGeom prst="rect">
            <a:avLst/>
          </a:prstGeom>
        </p:spPr>
        <p:txBody>
          <a:bodyPr anchor="ctr"/>
          <a:lstStyle>
            <a:lvl1pPr marL="0" indent="0">
              <a:buSzTx/>
              <a:buNone/>
              <a:defRPr>
                <a:latin typeface="Cambria"/>
                <a:ea typeface="Cambria"/>
                <a:cs typeface="Cambria"/>
                <a:sym typeface="Cambria"/>
              </a:defRPr>
            </a:lvl1pPr>
          </a:lstStyle>
          <a:p>
            <a:pPr/>
            <a:r>
              <a:t>Amantísimo Padre Celestial, gracias te damos por los hombres y las mujeres que en el pasado escogiste para formar la fe, que culminó en Cristo, tu Hijo y Señor nuestro. Gracias por llenar nuestro corazón de tu amor y nuestra mente de tu verdad, que nos guían para poder obrar conforme a tu voluntad. Es desde tu amor y tu verdad que podemos recibirnos los unos a los otros como hermanos, y contribuir al bienestar y la felicidad de todas las personas. Danos poder para superar el mal y realizar el bien que a todos nos trae bendición y felicidad. En el nombre de Jesús. Amén. </a:t>
            </a:r>
          </a:p>
        </p:txBody>
      </p:sp>
      <p:pic>
        <p:nvPicPr>
          <p:cNvPr id="153" name="Image" descr="Image"/>
          <p:cNvPicPr>
            <a:picLocks noChangeAspect="1"/>
          </p:cNvPicPr>
          <p:nvPr/>
        </p:nvPicPr>
        <p:blipFill>
          <a:blip r:embed="rId3">
            <a:extLst/>
          </a:blip>
          <a:stretch>
            <a:fillRect/>
          </a:stretch>
        </p:blipFill>
        <p:spPr>
          <a:xfrm>
            <a:off x="10203481" y="6004594"/>
            <a:ext cx="1831897" cy="653992"/>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9" name="Picture 5" descr="Picture 5"/>
          <p:cNvPicPr>
            <a:picLocks noChangeAspect="1"/>
          </p:cNvPicPr>
          <p:nvPr/>
        </p:nvPicPr>
        <p:blipFill>
          <a:blip r:embed="rId2">
            <a:extLst/>
          </a:blip>
          <a:srcRect l="0" t="0" r="0" b="14263"/>
          <a:stretch>
            <a:fillRect/>
          </a:stretch>
        </p:blipFill>
        <p:spPr>
          <a:xfrm>
            <a:off x="0" y="0"/>
            <a:ext cx="12192000" cy="5879797"/>
          </a:xfrm>
          <a:prstGeom prst="rect">
            <a:avLst/>
          </a:prstGeom>
          <a:ln w="12700">
            <a:miter lim="400000"/>
          </a:ln>
        </p:spPr>
      </p:pic>
      <p:sp>
        <p:nvSpPr>
          <p:cNvPr id="100" name="Content Placeholder 7"/>
          <p:cNvSpPr txBox="1"/>
          <p:nvPr>
            <p:ph type="body" idx="1"/>
          </p:nvPr>
        </p:nvSpPr>
        <p:spPr>
          <a:xfrm>
            <a:off x="838200" y="2000250"/>
            <a:ext cx="10515600" cy="3929065"/>
          </a:xfrm>
          <a:prstGeom prst="rect">
            <a:avLst/>
          </a:prstGeom>
        </p:spPr>
        <p:txBody>
          <a:bodyPr anchor="ctr"/>
          <a:lstStyle/>
          <a:p>
            <a:pPr>
              <a:defRPr sz="2400">
                <a:latin typeface="Cambria"/>
                <a:ea typeface="Cambria"/>
                <a:cs typeface="Cambria"/>
                <a:sym typeface="Cambria"/>
              </a:defRPr>
            </a:pPr>
            <a:r>
              <a:t>Abraham, por su fidelidad a Dios, fue de bendición para todas las naciones.</a:t>
            </a:r>
          </a:p>
          <a:p>
            <a:pPr>
              <a:defRPr sz="2400">
                <a:latin typeface="Cambria"/>
                <a:ea typeface="Cambria"/>
                <a:cs typeface="Cambria"/>
                <a:sym typeface="Cambria"/>
              </a:defRPr>
            </a:pPr>
            <a:r>
              <a:t>Abraham, al levantar un altar a Jehová, mostró su necesidad de cultivar su fe para dar testimonio de ella.  </a:t>
            </a:r>
          </a:p>
          <a:p>
            <a:pPr>
              <a:defRPr sz="2400">
                <a:latin typeface="Cambria"/>
                <a:ea typeface="Cambria"/>
                <a:cs typeface="Cambria"/>
                <a:sym typeface="Cambria"/>
              </a:defRPr>
            </a:pPr>
            <a:r>
              <a:t>Si cultivamos nuestra fe en Dios, hemos de cumplir nuestra misión en la vida y comunicar las bendiciones de Dios a las demás personas.</a:t>
            </a:r>
          </a:p>
          <a:p>
            <a:pPr>
              <a:defRPr sz="2400">
                <a:latin typeface="Cambria"/>
                <a:ea typeface="Cambria"/>
                <a:cs typeface="Cambria"/>
                <a:sym typeface="Cambria"/>
              </a:defRPr>
            </a:pPr>
            <a:r>
              <a:t>Cuando las opciones del bienestar material y espiritual estén en conflicto, la opción espiritual es la alternativa que debe ser acatada por los cristianos. </a:t>
            </a:r>
          </a:p>
        </p:txBody>
      </p:sp>
      <p:pic>
        <p:nvPicPr>
          <p:cNvPr id="101" name="Image" descr="Image"/>
          <p:cNvPicPr>
            <a:picLocks noChangeAspect="1"/>
          </p:cNvPicPr>
          <p:nvPr/>
        </p:nvPicPr>
        <p:blipFill>
          <a:blip r:embed="rId3">
            <a:extLst/>
          </a:blip>
          <a:stretch>
            <a:fillRect/>
          </a:stretch>
        </p:blipFill>
        <p:spPr>
          <a:xfrm>
            <a:off x="10203481" y="6004594"/>
            <a:ext cx="1831897" cy="653992"/>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3" name="Picture 13" descr="Picture 13"/>
          <p:cNvPicPr>
            <a:picLocks noChangeAspect="1"/>
          </p:cNvPicPr>
          <p:nvPr/>
        </p:nvPicPr>
        <p:blipFill>
          <a:blip r:embed="rId2">
            <a:extLst/>
          </a:blip>
          <a:srcRect l="0" t="0" r="0" b="16105"/>
          <a:stretch>
            <a:fillRect/>
          </a:stretch>
        </p:blipFill>
        <p:spPr>
          <a:xfrm>
            <a:off x="0" y="-2"/>
            <a:ext cx="12192000" cy="5753494"/>
          </a:xfrm>
          <a:prstGeom prst="rect">
            <a:avLst/>
          </a:prstGeom>
          <a:ln w="12700">
            <a:miter lim="400000"/>
          </a:ln>
        </p:spPr>
      </p:pic>
      <p:sp>
        <p:nvSpPr>
          <p:cNvPr id="104" name="Content Placeholder 15"/>
          <p:cNvSpPr txBox="1"/>
          <p:nvPr>
            <p:ph type="body" idx="1"/>
          </p:nvPr>
        </p:nvSpPr>
        <p:spPr>
          <a:xfrm>
            <a:off x="838200" y="2000250"/>
            <a:ext cx="10515600" cy="3943350"/>
          </a:xfrm>
          <a:prstGeom prst="rect">
            <a:avLst/>
          </a:prstGeom>
        </p:spPr>
        <p:txBody>
          <a:bodyPr anchor="ctr"/>
          <a:lstStyle/>
          <a:p>
            <a:pPr>
              <a:defRPr sz="2400">
                <a:latin typeface="Cambria"/>
                <a:ea typeface="Cambria"/>
                <a:cs typeface="Cambria"/>
                <a:sym typeface="Cambria"/>
              </a:defRPr>
            </a:pPr>
            <a:r>
              <a:rPr b="1"/>
              <a:t>Encinar de Mamre:</a:t>
            </a:r>
            <a:r>
              <a:t> (Gn 13.18). El encinar de Mamre es un bosque formado del árbol llamado encina, que es muy frondoso, mantiene sus hojas todo el año y es de altura mediana. </a:t>
            </a:r>
          </a:p>
        </p:txBody>
      </p:sp>
      <p:pic>
        <p:nvPicPr>
          <p:cNvPr id="105" name="Image" descr="Image"/>
          <p:cNvPicPr>
            <a:picLocks noChangeAspect="1"/>
          </p:cNvPicPr>
          <p:nvPr/>
        </p:nvPicPr>
        <p:blipFill>
          <a:blip r:embed="rId3">
            <a:extLst/>
          </a:blip>
          <a:stretch>
            <a:fillRect/>
          </a:stretch>
        </p:blipFill>
        <p:spPr>
          <a:xfrm>
            <a:off x="10203481" y="6004594"/>
            <a:ext cx="1831897" cy="653992"/>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7" name="Picture 8" descr="Picture 8"/>
          <p:cNvPicPr>
            <a:picLocks noChangeAspect="1"/>
          </p:cNvPicPr>
          <p:nvPr/>
        </p:nvPicPr>
        <p:blipFill>
          <a:blip r:embed="rId2">
            <a:extLst/>
          </a:blip>
          <a:srcRect l="0" t="0" r="0" b="14077"/>
          <a:stretch>
            <a:fillRect/>
          </a:stretch>
        </p:blipFill>
        <p:spPr>
          <a:xfrm>
            <a:off x="0" y="0"/>
            <a:ext cx="12192000" cy="5892549"/>
          </a:xfrm>
          <a:prstGeom prst="rect">
            <a:avLst/>
          </a:prstGeom>
          <a:ln w="12700">
            <a:miter lim="400000"/>
          </a:ln>
        </p:spPr>
      </p:pic>
      <p:sp>
        <p:nvSpPr>
          <p:cNvPr id="108" name="Content Placeholder 10"/>
          <p:cNvSpPr txBox="1"/>
          <p:nvPr>
            <p:ph type="body" sz="half" idx="1"/>
          </p:nvPr>
        </p:nvSpPr>
        <p:spPr>
          <a:xfrm>
            <a:off x="838200" y="2204955"/>
            <a:ext cx="5181600" cy="4162426"/>
          </a:xfrm>
          <a:prstGeom prst="rect">
            <a:avLst/>
          </a:prstGeom>
        </p:spPr>
        <p:txBody>
          <a:bodyPr/>
          <a:lstStyle/>
          <a:p>
            <a:pPr marL="0" indent="0" defTabSz="896111">
              <a:spcBef>
                <a:spcPts val="900"/>
              </a:spcBef>
              <a:buSzTx/>
              <a:buNone/>
              <a:defRPr sz="2352">
                <a:latin typeface="Cambria"/>
                <a:ea typeface="Cambria"/>
                <a:cs typeface="Cambria"/>
                <a:sym typeface="Cambria"/>
              </a:defRPr>
            </a:pPr>
            <a:r>
              <a:t>RVR</a:t>
            </a:r>
          </a:p>
          <a:p>
            <a:pPr marL="0" indent="0" defTabSz="896111">
              <a:spcBef>
                <a:spcPts val="900"/>
              </a:spcBef>
              <a:buSzTx/>
              <a:buNone/>
              <a:defRPr sz="2352">
                <a:latin typeface="Cambria"/>
                <a:ea typeface="Cambria"/>
                <a:cs typeface="Cambria"/>
                <a:sym typeface="Cambria"/>
              </a:defRPr>
            </a:pPr>
          </a:p>
          <a:p>
            <a:pPr marL="0" indent="0" defTabSz="896111">
              <a:spcBef>
                <a:spcPts val="900"/>
              </a:spcBef>
              <a:buSzTx/>
              <a:buNone/>
              <a:defRPr sz="2352">
                <a:latin typeface="Cambria"/>
                <a:ea typeface="Cambria"/>
                <a:cs typeface="Cambria"/>
                <a:sym typeface="Cambria"/>
              </a:defRPr>
            </a:pPr>
            <a:r>
              <a:t>8 Entonces Abram dijo a Lot: «No haya ahora altercado entre nosotros dos ni entre mis pastores y los tuyos, porque somos hermanos. </a:t>
            </a:r>
          </a:p>
          <a:p>
            <a:pPr marL="0" indent="0" defTabSz="896111">
              <a:spcBef>
                <a:spcPts val="900"/>
              </a:spcBef>
              <a:buSzTx/>
              <a:buNone/>
              <a:defRPr sz="2352">
                <a:latin typeface="Cambria"/>
                <a:ea typeface="Cambria"/>
                <a:cs typeface="Cambria"/>
                <a:sym typeface="Cambria"/>
              </a:defRPr>
            </a:pPr>
          </a:p>
          <a:p>
            <a:pPr marL="0" indent="0" defTabSz="896111">
              <a:spcBef>
                <a:spcPts val="900"/>
              </a:spcBef>
              <a:buSzTx/>
              <a:buNone/>
              <a:defRPr sz="2352">
                <a:latin typeface="Cambria"/>
                <a:ea typeface="Cambria"/>
                <a:cs typeface="Cambria"/>
                <a:sym typeface="Cambria"/>
              </a:defRPr>
            </a:pPr>
            <a:r>
              <a:t>9 ¿No está toda la tierra delante de ti? Yo te ruego que te apartes de mí. Si vas a la mano izquierda, yo iré a la derecha; y si a la mano derecha, yo iré a la izquierda».</a:t>
            </a:r>
          </a:p>
        </p:txBody>
      </p:sp>
      <p:sp>
        <p:nvSpPr>
          <p:cNvPr id="109" name="Content Placeholder 11"/>
          <p:cNvSpPr txBox="1"/>
          <p:nvPr/>
        </p:nvSpPr>
        <p:spPr>
          <a:xfrm>
            <a:off x="6217920" y="2204954"/>
            <a:ext cx="5090160" cy="4162428"/>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defTabSz="813816">
              <a:lnSpc>
                <a:spcPct val="90000"/>
              </a:lnSpc>
              <a:spcBef>
                <a:spcPts val="800"/>
              </a:spcBef>
              <a:defRPr sz="2136">
                <a:latin typeface="Cambria"/>
                <a:ea typeface="Cambria"/>
                <a:cs typeface="Cambria"/>
                <a:sym typeface="Cambria"/>
              </a:defRPr>
            </a:pPr>
            <a:r>
              <a:t>VP</a:t>
            </a:r>
            <a:endParaRPr sz="2492"/>
          </a:p>
          <a:p>
            <a:pPr defTabSz="813816">
              <a:lnSpc>
                <a:spcPct val="90000"/>
              </a:lnSpc>
              <a:spcBef>
                <a:spcPts val="800"/>
              </a:spcBef>
              <a:defRPr sz="2136">
                <a:latin typeface="Cambria"/>
                <a:ea typeface="Cambria"/>
                <a:cs typeface="Cambria"/>
                <a:sym typeface="Cambria"/>
              </a:defRPr>
            </a:pPr>
          </a:p>
          <a:p>
            <a:pPr defTabSz="813816">
              <a:lnSpc>
                <a:spcPct val="90000"/>
              </a:lnSpc>
              <a:spcBef>
                <a:spcPts val="800"/>
              </a:spcBef>
              <a:defRPr sz="2136">
                <a:latin typeface="Cambria"/>
                <a:ea typeface="Cambria"/>
                <a:cs typeface="Cambria"/>
                <a:sym typeface="Cambria"/>
              </a:defRPr>
            </a:pPr>
            <a:r>
              <a:t>8 Así que un día Abram le dijo a Lot: «Tú y yo somos parientes, así que no está bien que haya pleitos </a:t>
            </a:r>
          </a:p>
          <a:p>
            <a:pPr defTabSz="813816">
              <a:lnSpc>
                <a:spcPct val="90000"/>
              </a:lnSpc>
              <a:spcBef>
                <a:spcPts val="800"/>
              </a:spcBef>
              <a:defRPr sz="2136">
                <a:latin typeface="Cambria"/>
                <a:ea typeface="Cambria"/>
                <a:cs typeface="Cambria"/>
                <a:sym typeface="Cambria"/>
              </a:defRPr>
            </a:pPr>
            <a:r>
              <a:t> entre nosotros, ni entre tus pastores y los míos. </a:t>
            </a:r>
          </a:p>
          <a:p>
            <a:pPr defTabSz="813816">
              <a:lnSpc>
                <a:spcPct val="90000"/>
              </a:lnSpc>
              <a:spcBef>
                <a:spcPts val="800"/>
              </a:spcBef>
              <a:defRPr sz="2136">
                <a:latin typeface="Cambria"/>
                <a:ea typeface="Cambria"/>
                <a:cs typeface="Cambria"/>
                <a:sym typeface="Cambria"/>
              </a:defRPr>
            </a:pPr>
            <a:r>
              <a:t>9 Ahí está toda la tierra, para que escojas. Por favor, sepárate de mí. Si tú te vas al norte, yo me voy al sur, y si tú te vas al sur, yo me voy al norte».</a:t>
            </a:r>
          </a:p>
        </p:txBody>
      </p:sp>
      <p:sp>
        <p:nvSpPr>
          <p:cNvPr id="110" name="TextBox 1"/>
          <p:cNvSpPr txBox="1"/>
          <p:nvPr/>
        </p:nvSpPr>
        <p:spPr>
          <a:xfrm>
            <a:off x="5049958" y="1153930"/>
            <a:ext cx="3414127" cy="88392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800">
                <a:solidFill>
                  <a:srgbClr val="57350B"/>
                </a:solidFill>
                <a:latin typeface="Futura Medium"/>
                <a:ea typeface="Futura Medium"/>
                <a:cs typeface="Futura Medium"/>
                <a:sym typeface="Futura Medium"/>
              </a:defRPr>
            </a:lvl1pPr>
          </a:lstStyle>
          <a:p>
            <a:pPr/>
            <a:r>
              <a:t>Génesis 13.8-9</a:t>
            </a:r>
          </a:p>
        </p:txBody>
      </p:sp>
      <p:pic>
        <p:nvPicPr>
          <p:cNvPr id="111" name="Image" descr="Image"/>
          <p:cNvPicPr>
            <a:picLocks noChangeAspect="1"/>
          </p:cNvPicPr>
          <p:nvPr/>
        </p:nvPicPr>
        <p:blipFill>
          <a:blip r:embed="rId3">
            <a:extLst/>
          </a:blip>
          <a:stretch>
            <a:fillRect/>
          </a:stretch>
        </p:blipFill>
        <p:spPr>
          <a:xfrm>
            <a:off x="10203481" y="6004594"/>
            <a:ext cx="1831897" cy="653992"/>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3" name="Picture 8" descr="Picture 8"/>
          <p:cNvPicPr>
            <a:picLocks noChangeAspect="1"/>
          </p:cNvPicPr>
          <p:nvPr/>
        </p:nvPicPr>
        <p:blipFill>
          <a:blip r:embed="rId2">
            <a:extLst/>
          </a:blip>
          <a:srcRect l="0" t="0" r="0" b="13835"/>
          <a:stretch>
            <a:fillRect/>
          </a:stretch>
        </p:blipFill>
        <p:spPr>
          <a:xfrm>
            <a:off x="0" y="73572"/>
            <a:ext cx="12192000" cy="5909133"/>
          </a:xfrm>
          <a:prstGeom prst="rect">
            <a:avLst/>
          </a:prstGeom>
          <a:ln w="12700">
            <a:miter lim="400000"/>
          </a:ln>
        </p:spPr>
      </p:pic>
      <p:sp>
        <p:nvSpPr>
          <p:cNvPr id="114" name="Content Placeholder 10"/>
          <p:cNvSpPr txBox="1"/>
          <p:nvPr>
            <p:ph type="body" sz="half" idx="1"/>
          </p:nvPr>
        </p:nvSpPr>
        <p:spPr>
          <a:xfrm>
            <a:off x="838200" y="2204955"/>
            <a:ext cx="5181600" cy="4162426"/>
          </a:xfrm>
          <a:prstGeom prst="rect">
            <a:avLst/>
          </a:prstGeom>
        </p:spPr>
        <p:txBody>
          <a:bodyPr/>
          <a:lstStyle/>
          <a:p>
            <a:pPr marL="0" indent="0" defTabSz="896111">
              <a:spcBef>
                <a:spcPts val="900"/>
              </a:spcBef>
              <a:buSzTx/>
              <a:buNone/>
              <a:defRPr sz="2352">
                <a:latin typeface="Cambria"/>
                <a:ea typeface="Cambria"/>
                <a:cs typeface="Cambria"/>
                <a:sym typeface="Cambria"/>
              </a:defRPr>
            </a:pPr>
            <a:r>
              <a:t>RVR</a:t>
            </a:r>
          </a:p>
          <a:p>
            <a:pPr marL="0" indent="0" defTabSz="896111">
              <a:spcBef>
                <a:spcPts val="900"/>
              </a:spcBef>
              <a:buSzTx/>
              <a:buNone/>
              <a:defRPr sz="2352">
                <a:latin typeface="Cambria"/>
                <a:ea typeface="Cambria"/>
                <a:cs typeface="Cambria"/>
                <a:sym typeface="Cambria"/>
              </a:defRPr>
            </a:pPr>
          </a:p>
          <a:p>
            <a:pPr marL="0" indent="0" defTabSz="896111">
              <a:spcBef>
                <a:spcPts val="900"/>
              </a:spcBef>
              <a:buSzTx/>
              <a:buNone/>
              <a:defRPr sz="2352">
                <a:latin typeface="Cambria"/>
                <a:ea typeface="Cambria"/>
                <a:cs typeface="Cambria"/>
                <a:sym typeface="Cambria"/>
              </a:defRPr>
            </a:pPr>
            <a:r>
              <a:t>10 Alzó Lot sus ojos y vio toda la llanura del Jordán, toda ella era de riego, como el huerto de Jehová, como la tierra de Egipto en la dirección de Zoar, antes que Jehová destruyera Sodoma y Gomorra. </a:t>
            </a:r>
          </a:p>
          <a:p>
            <a:pPr marL="0" indent="0" defTabSz="896111">
              <a:spcBef>
                <a:spcPts val="900"/>
              </a:spcBef>
              <a:buSzTx/>
              <a:buNone/>
              <a:defRPr sz="2352">
                <a:latin typeface="Cambria"/>
                <a:ea typeface="Cambria"/>
                <a:cs typeface="Cambria"/>
                <a:sym typeface="Cambria"/>
              </a:defRPr>
            </a:pPr>
          </a:p>
          <a:p>
            <a:pPr marL="0" indent="0" defTabSz="896111">
              <a:spcBef>
                <a:spcPts val="900"/>
              </a:spcBef>
              <a:buSzTx/>
              <a:buNone/>
              <a:defRPr sz="2352">
                <a:latin typeface="Cambria"/>
                <a:ea typeface="Cambria"/>
                <a:cs typeface="Cambria"/>
                <a:sym typeface="Cambria"/>
              </a:defRPr>
            </a:pPr>
            <a:r>
              <a:t>11 Entonces Lot escogió para sí toda la llanura del Jordán; se fue, pues, Lot hacia el oriente, y se apartaron el uno del otro. </a:t>
            </a:r>
          </a:p>
        </p:txBody>
      </p:sp>
      <p:sp>
        <p:nvSpPr>
          <p:cNvPr id="115" name="Content Placeholder 11"/>
          <p:cNvSpPr txBox="1"/>
          <p:nvPr/>
        </p:nvSpPr>
        <p:spPr>
          <a:xfrm>
            <a:off x="6217920" y="2204954"/>
            <a:ext cx="5090160" cy="4162428"/>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defTabSz="777240">
              <a:lnSpc>
                <a:spcPct val="90000"/>
              </a:lnSpc>
              <a:spcBef>
                <a:spcPts val="800"/>
              </a:spcBef>
              <a:defRPr sz="2040">
                <a:latin typeface="Cambria"/>
                <a:ea typeface="Cambria"/>
                <a:cs typeface="Cambria"/>
                <a:sym typeface="Cambria"/>
              </a:defRPr>
            </a:pPr>
            <a:r>
              <a:t>VP</a:t>
            </a:r>
            <a:endParaRPr sz="2380"/>
          </a:p>
          <a:p>
            <a:pPr defTabSz="777240">
              <a:lnSpc>
                <a:spcPct val="90000"/>
              </a:lnSpc>
              <a:spcBef>
                <a:spcPts val="800"/>
              </a:spcBef>
              <a:defRPr sz="2040">
                <a:latin typeface="Cambria"/>
                <a:ea typeface="Cambria"/>
                <a:cs typeface="Cambria"/>
                <a:sym typeface="Cambria"/>
              </a:defRPr>
            </a:pPr>
          </a:p>
          <a:p>
            <a:pPr defTabSz="777240">
              <a:lnSpc>
                <a:spcPct val="90000"/>
              </a:lnSpc>
              <a:spcBef>
                <a:spcPts val="800"/>
              </a:spcBef>
              <a:defRPr sz="2040">
                <a:latin typeface="Cambria"/>
                <a:ea typeface="Cambria"/>
                <a:cs typeface="Cambria"/>
                <a:sym typeface="Cambria"/>
              </a:defRPr>
            </a:pPr>
            <a:r>
              <a:t>10 Lot miró por todo el valle del río Jordán y vio que, hasta el pueblecito de Sóar, el valle tenía bastante agua y era como un gran jardín. Se parecía a Egipto. (Esto era así antes de que el Señor destruyera las ciudades de Sodoma y Gomorra). </a:t>
            </a:r>
          </a:p>
          <a:p>
            <a:pPr defTabSz="777240">
              <a:lnSpc>
                <a:spcPct val="90000"/>
              </a:lnSpc>
              <a:spcBef>
                <a:spcPts val="800"/>
              </a:spcBef>
              <a:defRPr sz="2040">
                <a:latin typeface="Cambria"/>
                <a:ea typeface="Cambria"/>
                <a:cs typeface="Cambria"/>
                <a:sym typeface="Cambria"/>
              </a:defRPr>
            </a:pPr>
          </a:p>
          <a:p>
            <a:pPr defTabSz="777240">
              <a:lnSpc>
                <a:spcPct val="90000"/>
              </a:lnSpc>
              <a:spcBef>
                <a:spcPts val="800"/>
              </a:spcBef>
              <a:defRPr sz="2040">
                <a:latin typeface="Cambria"/>
                <a:ea typeface="Cambria"/>
                <a:cs typeface="Cambria"/>
                <a:sym typeface="Cambria"/>
              </a:defRPr>
            </a:pPr>
            <a:r>
              <a:t>11 Entonces Lot escogió todo el valle del Jordán, y se fue al oriente del lugar donde estaban. De esta manera, Abram y Lot se separaron. </a:t>
            </a:r>
          </a:p>
        </p:txBody>
      </p:sp>
      <p:sp>
        <p:nvSpPr>
          <p:cNvPr id="116" name="TextBox 1"/>
          <p:cNvSpPr txBox="1"/>
          <p:nvPr/>
        </p:nvSpPr>
        <p:spPr>
          <a:xfrm>
            <a:off x="5040488" y="1251052"/>
            <a:ext cx="4238340" cy="88392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800">
                <a:solidFill>
                  <a:srgbClr val="57350B"/>
                </a:solidFill>
                <a:latin typeface="Futura Medium"/>
                <a:ea typeface="Futura Medium"/>
                <a:cs typeface="Futura Medium"/>
                <a:sym typeface="Futura Medium"/>
              </a:defRPr>
            </a:lvl1pPr>
          </a:lstStyle>
          <a:p>
            <a:pPr/>
            <a:r>
              <a:t>Génesis 13.10-11</a:t>
            </a:r>
          </a:p>
        </p:txBody>
      </p:sp>
      <p:pic>
        <p:nvPicPr>
          <p:cNvPr id="117" name="Image" descr="Image"/>
          <p:cNvPicPr>
            <a:picLocks noChangeAspect="1"/>
          </p:cNvPicPr>
          <p:nvPr/>
        </p:nvPicPr>
        <p:blipFill>
          <a:blip r:embed="rId3">
            <a:extLst/>
          </a:blip>
          <a:stretch>
            <a:fillRect/>
          </a:stretch>
        </p:blipFill>
        <p:spPr>
          <a:xfrm>
            <a:off x="10203481" y="6004594"/>
            <a:ext cx="1831897" cy="653992"/>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9" name="Picture 8" descr="Picture 8"/>
          <p:cNvPicPr>
            <a:picLocks noChangeAspect="1"/>
          </p:cNvPicPr>
          <p:nvPr/>
        </p:nvPicPr>
        <p:blipFill>
          <a:blip r:embed="rId2">
            <a:extLst/>
          </a:blip>
          <a:srcRect l="0" t="0" r="0" b="14085"/>
          <a:stretch>
            <a:fillRect/>
          </a:stretch>
        </p:blipFill>
        <p:spPr>
          <a:xfrm>
            <a:off x="0" y="73572"/>
            <a:ext cx="12192000" cy="5891985"/>
          </a:xfrm>
          <a:prstGeom prst="rect">
            <a:avLst/>
          </a:prstGeom>
          <a:ln w="12700">
            <a:miter lim="400000"/>
          </a:ln>
        </p:spPr>
      </p:pic>
      <p:sp>
        <p:nvSpPr>
          <p:cNvPr id="120" name="Content Placeholder 10"/>
          <p:cNvSpPr txBox="1"/>
          <p:nvPr>
            <p:ph type="body" sz="half" idx="1"/>
          </p:nvPr>
        </p:nvSpPr>
        <p:spPr>
          <a:xfrm>
            <a:off x="838200" y="2204955"/>
            <a:ext cx="5181600" cy="4162426"/>
          </a:xfrm>
          <a:prstGeom prst="rect">
            <a:avLst/>
          </a:prstGeom>
        </p:spPr>
        <p:txBody>
          <a:bodyPr/>
          <a:lstStyle/>
          <a:p>
            <a:pPr marL="0" indent="0">
              <a:buSzTx/>
              <a:buNone/>
              <a:defRPr sz="2400">
                <a:latin typeface="Cambria"/>
                <a:ea typeface="Cambria"/>
                <a:cs typeface="Cambria"/>
                <a:sym typeface="Cambria"/>
              </a:defRPr>
            </a:pPr>
            <a:r>
              <a:t>RVR</a:t>
            </a:r>
          </a:p>
          <a:p>
            <a:pPr marL="0" indent="0">
              <a:buSzTx/>
              <a:buNone/>
              <a:defRPr sz="2400">
                <a:latin typeface="Cambria"/>
                <a:ea typeface="Cambria"/>
                <a:cs typeface="Cambria"/>
                <a:sym typeface="Cambria"/>
              </a:defRPr>
            </a:pPr>
          </a:p>
          <a:p>
            <a:pPr marL="0" indent="0">
              <a:buSzTx/>
              <a:buNone/>
              <a:defRPr sz="2400">
                <a:latin typeface="Cambria"/>
                <a:ea typeface="Cambria"/>
                <a:cs typeface="Cambria"/>
                <a:sym typeface="Cambria"/>
              </a:defRPr>
            </a:pPr>
            <a:r>
              <a:t>12 Abram acampó en la tierra de Canaán, en tanto que Lot habitó en las ciudades de la llanura y fue poniendo sus tiendas hasta Sodoma. </a:t>
            </a:r>
          </a:p>
          <a:p>
            <a:pPr marL="0" indent="0">
              <a:buSzTx/>
              <a:buNone/>
              <a:defRPr sz="2400">
                <a:latin typeface="Cambria"/>
                <a:ea typeface="Cambria"/>
                <a:cs typeface="Cambria"/>
                <a:sym typeface="Cambria"/>
              </a:defRPr>
            </a:pPr>
          </a:p>
          <a:p>
            <a:pPr marL="0" indent="0">
              <a:buSzTx/>
              <a:buNone/>
              <a:defRPr sz="2400">
                <a:latin typeface="Cambria"/>
                <a:ea typeface="Cambria"/>
                <a:cs typeface="Cambria"/>
                <a:sym typeface="Cambria"/>
              </a:defRPr>
            </a:pPr>
            <a:r>
              <a:t>13 Pero los habitantes de Sodoma eran malos y cometían horribles pecados contra Jehová.</a:t>
            </a:r>
          </a:p>
        </p:txBody>
      </p:sp>
      <p:sp>
        <p:nvSpPr>
          <p:cNvPr id="121" name="Content Placeholder 11"/>
          <p:cNvSpPr txBox="1"/>
          <p:nvPr/>
        </p:nvSpPr>
        <p:spPr>
          <a:xfrm>
            <a:off x="6217920" y="2204954"/>
            <a:ext cx="5090160" cy="4162426"/>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lnSpc>
                <a:spcPct val="90000"/>
              </a:lnSpc>
              <a:spcBef>
                <a:spcPts val="1000"/>
              </a:spcBef>
              <a:defRPr sz="2400">
                <a:latin typeface="Cambria"/>
                <a:ea typeface="Cambria"/>
                <a:cs typeface="Cambria"/>
                <a:sym typeface="Cambria"/>
              </a:defRPr>
            </a:pPr>
            <a:r>
              <a:t>VP</a:t>
            </a:r>
            <a:endParaRPr sz="2800"/>
          </a:p>
          <a:p>
            <a:pPr>
              <a:lnSpc>
                <a:spcPct val="90000"/>
              </a:lnSpc>
              <a:spcBef>
                <a:spcPts val="1000"/>
              </a:spcBef>
              <a:defRPr sz="2400">
                <a:latin typeface="Cambria"/>
                <a:ea typeface="Cambria"/>
                <a:cs typeface="Cambria"/>
                <a:sym typeface="Cambria"/>
              </a:defRPr>
            </a:pPr>
          </a:p>
          <a:p>
            <a:pPr>
              <a:lnSpc>
                <a:spcPct val="90000"/>
              </a:lnSpc>
              <a:spcBef>
                <a:spcPts val="1000"/>
              </a:spcBef>
              <a:defRPr sz="2400">
                <a:latin typeface="Cambria"/>
                <a:ea typeface="Cambria"/>
                <a:cs typeface="Cambria"/>
                <a:sym typeface="Cambria"/>
              </a:defRPr>
            </a:pPr>
            <a:r>
              <a:t>12 Abram se quedó en Canaán, y Lot se fue a vivir a las ciudades del valle, cerca de la ciudad de Sodoma, </a:t>
            </a:r>
          </a:p>
          <a:p>
            <a:pPr>
              <a:lnSpc>
                <a:spcPct val="90000"/>
              </a:lnSpc>
              <a:spcBef>
                <a:spcPts val="1000"/>
              </a:spcBef>
              <a:defRPr sz="2400">
                <a:latin typeface="Cambria"/>
                <a:ea typeface="Cambria"/>
                <a:cs typeface="Cambria"/>
                <a:sym typeface="Cambria"/>
              </a:defRPr>
            </a:pPr>
          </a:p>
          <a:p>
            <a:pPr>
              <a:lnSpc>
                <a:spcPct val="90000"/>
              </a:lnSpc>
              <a:spcBef>
                <a:spcPts val="1000"/>
              </a:spcBef>
              <a:defRPr sz="2400">
                <a:latin typeface="Cambria"/>
                <a:ea typeface="Cambria"/>
                <a:cs typeface="Cambria"/>
                <a:sym typeface="Cambria"/>
              </a:defRPr>
            </a:pPr>
            <a:r>
              <a:t>13 donde toda la gente era muy mala y cometía horribles pecados contra el Señor.</a:t>
            </a:r>
          </a:p>
        </p:txBody>
      </p:sp>
      <p:pic>
        <p:nvPicPr>
          <p:cNvPr id="122" name="Image" descr="Image"/>
          <p:cNvPicPr>
            <a:picLocks noChangeAspect="1"/>
          </p:cNvPicPr>
          <p:nvPr/>
        </p:nvPicPr>
        <p:blipFill>
          <a:blip r:embed="rId3">
            <a:extLst/>
          </a:blip>
          <a:stretch>
            <a:fillRect/>
          </a:stretch>
        </p:blipFill>
        <p:spPr>
          <a:xfrm>
            <a:off x="10203481" y="6004594"/>
            <a:ext cx="1831897" cy="653992"/>
          </a:xfrm>
          <a:prstGeom prst="rect">
            <a:avLst/>
          </a:prstGeom>
          <a:ln w="12700">
            <a:miter lim="400000"/>
          </a:ln>
        </p:spPr>
      </p:pic>
      <p:sp>
        <p:nvSpPr>
          <p:cNvPr id="123" name="TextBox 1"/>
          <p:cNvSpPr txBox="1"/>
          <p:nvPr/>
        </p:nvSpPr>
        <p:spPr>
          <a:xfrm>
            <a:off x="5040488" y="1251052"/>
            <a:ext cx="4238340" cy="88392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800">
                <a:solidFill>
                  <a:srgbClr val="57350B"/>
                </a:solidFill>
                <a:latin typeface="Futura Medium"/>
                <a:ea typeface="Futura Medium"/>
                <a:cs typeface="Futura Medium"/>
                <a:sym typeface="Futura Medium"/>
              </a:defRPr>
            </a:lvl1pPr>
          </a:lstStyle>
          <a:p>
            <a:pPr/>
            <a:r>
              <a:t>Génesis 13.12-13</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5" name="Picture 8" descr="Picture 8"/>
          <p:cNvPicPr>
            <a:picLocks noChangeAspect="1"/>
          </p:cNvPicPr>
          <p:nvPr/>
        </p:nvPicPr>
        <p:blipFill>
          <a:blip r:embed="rId2">
            <a:extLst/>
          </a:blip>
          <a:srcRect l="0" t="0" r="0" b="13496"/>
          <a:stretch>
            <a:fillRect/>
          </a:stretch>
        </p:blipFill>
        <p:spPr>
          <a:xfrm>
            <a:off x="0" y="73572"/>
            <a:ext cx="12192000" cy="5932403"/>
          </a:xfrm>
          <a:prstGeom prst="rect">
            <a:avLst/>
          </a:prstGeom>
          <a:ln w="12700">
            <a:miter lim="400000"/>
          </a:ln>
        </p:spPr>
      </p:pic>
      <p:sp>
        <p:nvSpPr>
          <p:cNvPr id="126" name="Content Placeholder 10"/>
          <p:cNvSpPr txBox="1"/>
          <p:nvPr>
            <p:ph type="body" sz="half" idx="1"/>
          </p:nvPr>
        </p:nvSpPr>
        <p:spPr>
          <a:xfrm>
            <a:off x="838200" y="2204955"/>
            <a:ext cx="5181600" cy="4162426"/>
          </a:xfrm>
          <a:prstGeom prst="rect">
            <a:avLst/>
          </a:prstGeom>
        </p:spPr>
        <p:txBody>
          <a:bodyPr/>
          <a:lstStyle/>
          <a:p>
            <a:pPr marL="0" indent="0" defTabSz="850391">
              <a:spcBef>
                <a:spcPts val="900"/>
              </a:spcBef>
              <a:buSzTx/>
              <a:buNone/>
              <a:defRPr sz="2232">
                <a:latin typeface="Cambria"/>
                <a:ea typeface="Cambria"/>
                <a:cs typeface="Cambria"/>
                <a:sym typeface="Cambria"/>
              </a:defRPr>
            </a:pPr>
            <a:r>
              <a:t>RVR</a:t>
            </a:r>
          </a:p>
          <a:p>
            <a:pPr marL="0" indent="0" defTabSz="850391">
              <a:spcBef>
                <a:spcPts val="900"/>
              </a:spcBef>
              <a:buSzTx/>
              <a:buNone/>
              <a:defRPr sz="2232">
                <a:latin typeface="Cambria"/>
                <a:ea typeface="Cambria"/>
                <a:cs typeface="Cambria"/>
                <a:sym typeface="Cambria"/>
              </a:defRPr>
            </a:pPr>
          </a:p>
          <a:p>
            <a:pPr marL="0" indent="0" defTabSz="850391">
              <a:spcBef>
                <a:spcPts val="900"/>
              </a:spcBef>
              <a:buSzTx/>
              <a:buNone/>
              <a:defRPr sz="2418">
                <a:latin typeface="Cambria"/>
                <a:ea typeface="Cambria"/>
                <a:cs typeface="Cambria"/>
                <a:sym typeface="Cambria"/>
              </a:defRPr>
            </a:pPr>
            <a:r>
              <a:t>14 Jehová dijo a Abram, después que Lot se apartó de él: «Alza ahora tus ojos y, desde el lugar donde estás, mira al norte y al sur, al oriente y al occidente. </a:t>
            </a:r>
          </a:p>
          <a:p>
            <a:pPr marL="0" indent="0" defTabSz="850391">
              <a:spcBef>
                <a:spcPts val="900"/>
              </a:spcBef>
              <a:buSzTx/>
              <a:buNone/>
              <a:defRPr sz="2418">
                <a:latin typeface="Cambria"/>
                <a:ea typeface="Cambria"/>
                <a:cs typeface="Cambria"/>
                <a:sym typeface="Cambria"/>
              </a:defRPr>
            </a:pPr>
          </a:p>
          <a:p>
            <a:pPr marL="0" indent="0" defTabSz="850391">
              <a:spcBef>
                <a:spcPts val="900"/>
              </a:spcBef>
              <a:buSzTx/>
              <a:buNone/>
              <a:defRPr sz="2418">
                <a:latin typeface="Cambria"/>
                <a:ea typeface="Cambria"/>
                <a:cs typeface="Cambria"/>
                <a:sym typeface="Cambria"/>
              </a:defRPr>
            </a:pPr>
            <a:r>
              <a:t>15 Toda la tierra que ves te la daré a ti y a tu descendencia para siempre. </a:t>
            </a:r>
          </a:p>
        </p:txBody>
      </p:sp>
      <p:sp>
        <p:nvSpPr>
          <p:cNvPr id="127" name="Content Placeholder 11"/>
          <p:cNvSpPr txBox="1"/>
          <p:nvPr/>
        </p:nvSpPr>
        <p:spPr>
          <a:xfrm>
            <a:off x="6217920" y="2204954"/>
            <a:ext cx="5090160" cy="4162428"/>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lnSpc>
                <a:spcPct val="90000"/>
              </a:lnSpc>
              <a:spcBef>
                <a:spcPts val="1000"/>
              </a:spcBef>
              <a:defRPr sz="2000">
                <a:latin typeface="Cambria"/>
                <a:ea typeface="Cambria"/>
                <a:cs typeface="Cambria"/>
                <a:sym typeface="Cambria"/>
              </a:defRPr>
            </a:pPr>
            <a:r>
              <a:t>VP</a:t>
            </a:r>
            <a:endParaRPr sz="2800"/>
          </a:p>
          <a:p>
            <a:pPr>
              <a:lnSpc>
                <a:spcPct val="90000"/>
              </a:lnSpc>
              <a:spcBef>
                <a:spcPts val="1000"/>
              </a:spcBef>
              <a:defRPr sz="2000">
                <a:latin typeface="Cambria"/>
                <a:ea typeface="Cambria"/>
                <a:cs typeface="Cambria"/>
                <a:sym typeface="Cambria"/>
              </a:defRPr>
            </a:pPr>
          </a:p>
          <a:p>
            <a:pPr>
              <a:lnSpc>
                <a:spcPct val="90000"/>
              </a:lnSpc>
              <a:spcBef>
                <a:spcPts val="1000"/>
              </a:spcBef>
              <a:defRPr sz="2300">
                <a:latin typeface="Cambria"/>
                <a:ea typeface="Cambria"/>
                <a:cs typeface="Cambria"/>
                <a:sym typeface="Cambria"/>
              </a:defRPr>
            </a:pPr>
            <a:r>
              <a:t>14 Después que Lot se fue, el Señor le dijo a Abram: «Desde el lugar donde estás, mira bien al norte y al sur, al este y al oeste; </a:t>
            </a:r>
          </a:p>
          <a:p>
            <a:pPr>
              <a:lnSpc>
                <a:spcPct val="90000"/>
              </a:lnSpc>
              <a:spcBef>
                <a:spcPts val="1000"/>
              </a:spcBef>
              <a:defRPr sz="2300">
                <a:latin typeface="Cambria"/>
                <a:ea typeface="Cambria"/>
                <a:cs typeface="Cambria"/>
                <a:sym typeface="Cambria"/>
              </a:defRPr>
            </a:pPr>
          </a:p>
          <a:p>
            <a:pPr>
              <a:lnSpc>
                <a:spcPct val="90000"/>
              </a:lnSpc>
              <a:spcBef>
                <a:spcPts val="1000"/>
              </a:spcBef>
              <a:defRPr sz="2300">
                <a:latin typeface="Cambria"/>
                <a:ea typeface="Cambria"/>
                <a:cs typeface="Cambria"/>
                <a:sym typeface="Cambria"/>
              </a:defRPr>
            </a:pPr>
            <a:r>
              <a:t>15 yo te daré toda la tierra que ves, y para siempre será tuya y de tus descendientes. </a:t>
            </a:r>
          </a:p>
        </p:txBody>
      </p:sp>
      <p:pic>
        <p:nvPicPr>
          <p:cNvPr id="128" name="Image" descr="Image"/>
          <p:cNvPicPr>
            <a:picLocks noChangeAspect="1"/>
          </p:cNvPicPr>
          <p:nvPr/>
        </p:nvPicPr>
        <p:blipFill>
          <a:blip r:embed="rId3">
            <a:extLst/>
          </a:blip>
          <a:stretch>
            <a:fillRect/>
          </a:stretch>
        </p:blipFill>
        <p:spPr>
          <a:xfrm>
            <a:off x="10203481" y="6004594"/>
            <a:ext cx="1831897" cy="653992"/>
          </a:xfrm>
          <a:prstGeom prst="rect">
            <a:avLst/>
          </a:prstGeom>
          <a:ln w="12700">
            <a:miter lim="400000"/>
          </a:ln>
        </p:spPr>
      </p:pic>
      <p:sp>
        <p:nvSpPr>
          <p:cNvPr id="129" name="TextBox 1"/>
          <p:cNvSpPr txBox="1"/>
          <p:nvPr/>
        </p:nvSpPr>
        <p:spPr>
          <a:xfrm>
            <a:off x="5040488" y="1251052"/>
            <a:ext cx="4238340" cy="88392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800">
                <a:solidFill>
                  <a:srgbClr val="57350B"/>
                </a:solidFill>
                <a:latin typeface="Futura Medium"/>
                <a:ea typeface="Futura Medium"/>
                <a:cs typeface="Futura Medium"/>
                <a:sym typeface="Futura Medium"/>
              </a:defRPr>
            </a:lvl1pPr>
          </a:lstStyle>
          <a:p>
            <a:pPr/>
            <a:r>
              <a:t>Génesis 13.14-15</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1" name="Picture 8" descr="Picture 8"/>
          <p:cNvPicPr>
            <a:picLocks noChangeAspect="1"/>
          </p:cNvPicPr>
          <p:nvPr/>
        </p:nvPicPr>
        <p:blipFill>
          <a:blip r:embed="rId2">
            <a:extLst/>
          </a:blip>
          <a:srcRect l="0" t="0" r="0" b="13351"/>
          <a:stretch>
            <a:fillRect/>
          </a:stretch>
        </p:blipFill>
        <p:spPr>
          <a:xfrm>
            <a:off x="0" y="73572"/>
            <a:ext cx="12192000" cy="5942388"/>
          </a:xfrm>
          <a:prstGeom prst="rect">
            <a:avLst/>
          </a:prstGeom>
          <a:ln w="12700">
            <a:miter lim="400000"/>
          </a:ln>
        </p:spPr>
      </p:pic>
      <p:sp>
        <p:nvSpPr>
          <p:cNvPr id="132" name="Content Placeholder 10"/>
          <p:cNvSpPr txBox="1"/>
          <p:nvPr>
            <p:ph type="body" sz="half" idx="1"/>
          </p:nvPr>
        </p:nvSpPr>
        <p:spPr>
          <a:xfrm>
            <a:off x="838200" y="2204955"/>
            <a:ext cx="5181600" cy="4162426"/>
          </a:xfrm>
          <a:prstGeom prst="rect">
            <a:avLst/>
          </a:prstGeom>
        </p:spPr>
        <p:txBody>
          <a:bodyPr/>
          <a:lstStyle/>
          <a:p>
            <a:pPr marL="0" indent="0">
              <a:buSzTx/>
              <a:buNone/>
              <a:defRPr sz="2400">
                <a:latin typeface="Cambria"/>
                <a:ea typeface="Cambria"/>
                <a:cs typeface="Cambria"/>
                <a:sym typeface="Cambria"/>
              </a:defRPr>
            </a:pPr>
            <a:r>
              <a:t>RVR</a:t>
            </a:r>
          </a:p>
          <a:p>
            <a:pPr marL="0" indent="0">
              <a:buSzTx/>
              <a:buNone/>
              <a:defRPr sz="2400">
                <a:latin typeface="Cambria"/>
                <a:ea typeface="Cambria"/>
                <a:cs typeface="Cambria"/>
                <a:sym typeface="Cambria"/>
              </a:defRPr>
            </a:pPr>
          </a:p>
          <a:p>
            <a:pPr marL="0" indent="0">
              <a:buSzTx/>
              <a:buNone/>
              <a:defRPr sz="2400">
                <a:latin typeface="Cambria"/>
                <a:ea typeface="Cambria"/>
                <a:cs typeface="Cambria"/>
                <a:sym typeface="Cambria"/>
              </a:defRPr>
            </a:pPr>
            <a:r>
              <a:t>16 Haré tu descendencia como el polvo de la tierra: que si alguno puede contar el polvo de la tierra, también tu descendencia será contada. </a:t>
            </a:r>
          </a:p>
          <a:p>
            <a:pPr marL="0" indent="0">
              <a:buSzTx/>
              <a:buNone/>
              <a:defRPr sz="2400">
                <a:latin typeface="Cambria"/>
                <a:ea typeface="Cambria"/>
                <a:cs typeface="Cambria"/>
                <a:sym typeface="Cambria"/>
              </a:defRPr>
            </a:pPr>
          </a:p>
          <a:p>
            <a:pPr marL="0" indent="0">
              <a:buSzTx/>
              <a:buNone/>
              <a:defRPr sz="2400">
                <a:latin typeface="Cambria"/>
                <a:ea typeface="Cambria"/>
                <a:cs typeface="Cambria"/>
                <a:sym typeface="Cambria"/>
              </a:defRPr>
            </a:pPr>
            <a:r>
              <a:t>17 Levántate y recorre la tierra a lo largo y a lo ancho, porque a ti te la daré».</a:t>
            </a:r>
          </a:p>
        </p:txBody>
      </p:sp>
      <p:sp>
        <p:nvSpPr>
          <p:cNvPr id="133" name="Content Placeholder 11"/>
          <p:cNvSpPr txBox="1"/>
          <p:nvPr/>
        </p:nvSpPr>
        <p:spPr>
          <a:xfrm>
            <a:off x="6217920" y="2204954"/>
            <a:ext cx="5090160" cy="4162426"/>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lnSpc>
                <a:spcPct val="90000"/>
              </a:lnSpc>
              <a:spcBef>
                <a:spcPts val="1000"/>
              </a:spcBef>
              <a:defRPr sz="2400">
                <a:latin typeface="Cambria"/>
                <a:ea typeface="Cambria"/>
                <a:cs typeface="Cambria"/>
                <a:sym typeface="Cambria"/>
              </a:defRPr>
            </a:pPr>
            <a:r>
              <a:t>VP</a:t>
            </a:r>
            <a:endParaRPr sz="2800"/>
          </a:p>
          <a:p>
            <a:pPr>
              <a:lnSpc>
                <a:spcPct val="90000"/>
              </a:lnSpc>
              <a:spcBef>
                <a:spcPts val="1000"/>
              </a:spcBef>
              <a:defRPr sz="2400">
                <a:latin typeface="Cambria"/>
                <a:ea typeface="Cambria"/>
                <a:cs typeface="Cambria"/>
                <a:sym typeface="Cambria"/>
              </a:defRPr>
            </a:pPr>
          </a:p>
          <a:p>
            <a:pPr>
              <a:lnSpc>
                <a:spcPct val="90000"/>
              </a:lnSpc>
              <a:spcBef>
                <a:spcPts val="1000"/>
              </a:spcBef>
              <a:defRPr sz="2400">
                <a:latin typeface="Cambria"/>
                <a:ea typeface="Cambria"/>
                <a:cs typeface="Cambria"/>
                <a:sym typeface="Cambria"/>
              </a:defRPr>
            </a:pPr>
            <a:r>
              <a:t>16 Yo haré que ellos sean tantos como el polvo de la tierra. Así como no es posible contar los granitos de polvo, tampoco será posible contar tus descendientes. </a:t>
            </a:r>
          </a:p>
          <a:p>
            <a:pPr>
              <a:lnSpc>
                <a:spcPct val="90000"/>
              </a:lnSpc>
              <a:spcBef>
                <a:spcPts val="1000"/>
              </a:spcBef>
              <a:defRPr sz="2400">
                <a:latin typeface="Cambria"/>
                <a:ea typeface="Cambria"/>
                <a:cs typeface="Cambria"/>
                <a:sym typeface="Cambria"/>
              </a:defRPr>
            </a:pPr>
          </a:p>
          <a:p>
            <a:pPr>
              <a:lnSpc>
                <a:spcPct val="90000"/>
              </a:lnSpc>
              <a:spcBef>
                <a:spcPts val="1000"/>
              </a:spcBef>
              <a:defRPr sz="2400">
                <a:latin typeface="Cambria"/>
                <a:ea typeface="Cambria"/>
                <a:cs typeface="Cambria"/>
                <a:sym typeface="Cambria"/>
              </a:defRPr>
            </a:pPr>
            <a:r>
              <a:t>17 ¡Levántate, recorre esta tierra a lo largo y a lo ancho, porque yo te la voy a dar!».</a:t>
            </a:r>
          </a:p>
        </p:txBody>
      </p:sp>
      <p:pic>
        <p:nvPicPr>
          <p:cNvPr id="134" name="Image" descr="Image"/>
          <p:cNvPicPr>
            <a:picLocks noChangeAspect="1"/>
          </p:cNvPicPr>
          <p:nvPr/>
        </p:nvPicPr>
        <p:blipFill>
          <a:blip r:embed="rId3">
            <a:extLst/>
          </a:blip>
          <a:stretch>
            <a:fillRect/>
          </a:stretch>
        </p:blipFill>
        <p:spPr>
          <a:xfrm>
            <a:off x="10203481" y="6004594"/>
            <a:ext cx="1831897" cy="653992"/>
          </a:xfrm>
          <a:prstGeom prst="rect">
            <a:avLst/>
          </a:prstGeom>
          <a:ln w="12700">
            <a:miter lim="400000"/>
          </a:ln>
        </p:spPr>
      </p:pic>
      <p:sp>
        <p:nvSpPr>
          <p:cNvPr id="135" name="TextBox 1"/>
          <p:cNvSpPr txBox="1"/>
          <p:nvPr/>
        </p:nvSpPr>
        <p:spPr>
          <a:xfrm>
            <a:off x="5040488" y="1251052"/>
            <a:ext cx="4238340" cy="88392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800">
                <a:solidFill>
                  <a:srgbClr val="57350B"/>
                </a:solidFill>
                <a:latin typeface="Futura Medium"/>
                <a:ea typeface="Futura Medium"/>
                <a:cs typeface="Futura Medium"/>
                <a:sym typeface="Futura Medium"/>
              </a:defRPr>
            </a:lvl1pPr>
          </a:lstStyle>
          <a:p>
            <a:pPr/>
            <a:r>
              <a:t>Génesis 13.16-17</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7" name="Picture 8" descr="Picture 8"/>
          <p:cNvPicPr>
            <a:picLocks noChangeAspect="1"/>
          </p:cNvPicPr>
          <p:nvPr/>
        </p:nvPicPr>
        <p:blipFill>
          <a:blip r:embed="rId2">
            <a:extLst/>
          </a:blip>
          <a:srcRect l="0" t="0" r="0" b="13351"/>
          <a:stretch>
            <a:fillRect/>
          </a:stretch>
        </p:blipFill>
        <p:spPr>
          <a:xfrm>
            <a:off x="0" y="73572"/>
            <a:ext cx="12192000" cy="5942388"/>
          </a:xfrm>
          <a:prstGeom prst="rect">
            <a:avLst/>
          </a:prstGeom>
          <a:ln w="12700">
            <a:miter lim="400000"/>
          </a:ln>
        </p:spPr>
      </p:pic>
      <p:sp>
        <p:nvSpPr>
          <p:cNvPr id="138" name="Content Placeholder 10"/>
          <p:cNvSpPr txBox="1"/>
          <p:nvPr>
            <p:ph type="body" sz="half" idx="1"/>
          </p:nvPr>
        </p:nvSpPr>
        <p:spPr>
          <a:xfrm>
            <a:off x="838200" y="2204955"/>
            <a:ext cx="5181600" cy="4162426"/>
          </a:xfrm>
          <a:prstGeom prst="rect">
            <a:avLst/>
          </a:prstGeom>
        </p:spPr>
        <p:txBody>
          <a:bodyPr/>
          <a:lstStyle/>
          <a:p>
            <a:pPr marL="0" indent="0">
              <a:buSzTx/>
              <a:buNone/>
              <a:defRPr sz="2400">
                <a:latin typeface="Cambria"/>
                <a:ea typeface="Cambria"/>
                <a:cs typeface="Cambria"/>
                <a:sym typeface="Cambria"/>
              </a:defRPr>
            </a:pPr>
            <a:r>
              <a:t>RVR</a:t>
            </a:r>
          </a:p>
          <a:p>
            <a:pPr marL="0" indent="0">
              <a:buSzTx/>
              <a:buNone/>
              <a:defRPr sz="2400">
                <a:latin typeface="Cambria"/>
                <a:ea typeface="Cambria"/>
                <a:cs typeface="Cambria"/>
                <a:sym typeface="Cambria"/>
              </a:defRPr>
            </a:pPr>
          </a:p>
          <a:p>
            <a:pPr marL="0" indent="0">
              <a:buSzTx/>
              <a:buNone/>
              <a:defRPr sz="2400">
                <a:latin typeface="Cambria"/>
                <a:ea typeface="Cambria"/>
                <a:cs typeface="Cambria"/>
                <a:sym typeface="Cambria"/>
              </a:defRPr>
            </a:pPr>
            <a:r>
              <a:t>18 Así pues, Abram levantó su tienda, se fue y habitó en el encinar de Mamre, que está en Hebrón, donde edificó un altar a Jehová.</a:t>
            </a:r>
          </a:p>
        </p:txBody>
      </p:sp>
      <p:sp>
        <p:nvSpPr>
          <p:cNvPr id="139" name="Content Placeholder 11"/>
          <p:cNvSpPr txBox="1"/>
          <p:nvPr/>
        </p:nvSpPr>
        <p:spPr>
          <a:xfrm>
            <a:off x="6217920" y="2204954"/>
            <a:ext cx="5090160" cy="4162426"/>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lnSpc>
                <a:spcPct val="90000"/>
              </a:lnSpc>
              <a:spcBef>
                <a:spcPts val="1000"/>
              </a:spcBef>
              <a:defRPr sz="2400">
                <a:latin typeface="Cambria"/>
                <a:ea typeface="Cambria"/>
                <a:cs typeface="Cambria"/>
                <a:sym typeface="Cambria"/>
              </a:defRPr>
            </a:pPr>
            <a:r>
              <a:t>VP</a:t>
            </a:r>
            <a:endParaRPr sz="2800"/>
          </a:p>
          <a:p>
            <a:pPr>
              <a:lnSpc>
                <a:spcPct val="90000"/>
              </a:lnSpc>
              <a:spcBef>
                <a:spcPts val="1000"/>
              </a:spcBef>
              <a:defRPr sz="2400">
                <a:latin typeface="Cambria"/>
                <a:ea typeface="Cambria"/>
                <a:cs typeface="Cambria"/>
                <a:sym typeface="Cambria"/>
              </a:defRPr>
            </a:pPr>
          </a:p>
          <a:p>
            <a:pPr>
              <a:lnSpc>
                <a:spcPct val="90000"/>
              </a:lnSpc>
              <a:spcBef>
                <a:spcPts val="1000"/>
              </a:spcBef>
              <a:defRPr sz="2400">
                <a:latin typeface="Cambria"/>
                <a:ea typeface="Cambria"/>
                <a:cs typeface="Cambria"/>
                <a:sym typeface="Cambria"/>
              </a:defRPr>
            </a:pPr>
            <a:r>
              <a:t>18 Así pues, Abram levantó su campamento y se fue a vivir al bosque de encinas de un hombre llamado Mamré, cerca de la ciudad de Hebrón. Allí construyó un altar en honor del Señor.</a:t>
            </a:r>
          </a:p>
        </p:txBody>
      </p:sp>
      <p:pic>
        <p:nvPicPr>
          <p:cNvPr id="140" name="Image" descr="Image"/>
          <p:cNvPicPr>
            <a:picLocks noChangeAspect="1"/>
          </p:cNvPicPr>
          <p:nvPr/>
        </p:nvPicPr>
        <p:blipFill>
          <a:blip r:embed="rId3">
            <a:extLst/>
          </a:blip>
          <a:stretch>
            <a:fillRect/>
          </a:stretch>
        </p:blipFill>
        <p:spPr>
          <a:xfrm>
            <a:off x="10203481" y="6004594"/>
            <a:ext cx="1831897" cy="653992"/>
          </a:xfrm>
          <a:prstGeom prst="rect">
            <a:avLst/>
          </a:prstGeom>
          <a:ln w="12700">
            <a:miter lim="400000"/>
          </a:ln>
        </p:spPr>
      </p:pic>
      <p:sp>
        <p:nvSpPr>
          <p:cNvPr id="141" name="TextBox 1"/>
          <p:cNvSpPr txBox="1"/>
          <p:nvPr/>
        </p:nvSpPr>
        <p:spPr>
          <a:xfrm>
            <a:off x="5040488" y="1251052"/>
            <a:ext cx="4238340" cy="88392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800">
                <a:solidFill>
                  <a:srgbClr val="57350B"/>
                </a:solidFill>
                <a:latin typeface="Futura Medium"/>
                <a:ea typeface="Futura Medium"/>
                <a:cs typeface="Futura Medium"/>
                <a:sym typeface="Futura Medium"/>
              </a:defRPr>
            </a:lvl1pPr>
          </a:lstStyle>
          <a:p>
            <a:pPr/>
            <a:r>
              <a:t>Génesis 13.18</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156082"/>
      </a:accent1>
      <a:accent2>
        <a:srgbClr val="E97132"/>
      </a:accent2>
      <a:accent3>
        <a:srgbClr val="196B24"/>
      </a:accent3>
      <a:accent4>
        <a:srgbClr val="0F9ED5"/>
      </a:accent4>
      <a:accent5>
        <a:srgbClr val="A02B93"/>
      </a:accent5>
      <a:accent6>
        <a:srgbClr val="4EA72E"/>
      </a:accent6>
      <a:hlink>
        <a:srgbClr val="0000FF"/>
      </a:hlink>
      <a:folHlink>
        <a:srgbClr val="FF00FF"/>
      </a:folHlink>
    </a:clrScheme>
    <a:fontScheme name="Office Theme">
      <a:majorFont>
        <a:latin typeface="Helvetica"/>
        <a:ea typeface="Helvetica"/>
        <a:cs typeface="Helvetica"/>
      </a:majorFont>
      <a:minorFont>
        <a:latin typeface="Aptos"/>
        <a:ea typeface="Aptos"/>
        <a:cs typeface="Aptos"/>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905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156082"/>
      </a:accent1>
      <a:accent2>
        <a:srgbClr val="E97132"/>
      </a:accent2>
      <a:accent3>
        <a:srgbClr val="196B24"/>
      </a:accent3>
      <a:accent4>
        <a:srgbClr val="0F9ED5"/>
      </a:accent4>
      <a:accent5>
        <a:srgbClr val="A02B93"/>
      </a:accent5>
      <a:accent6>
        <a:srgbClr val="4EA72E"/>
      </a:accent6>
      <a:hlink>
        <a:srgbClr val="0000FF"/>
      </a:hlink>
      <a:folHlink>
        <a:srgbClr val="FF00FF"/>
      </a:folHlink>
    </a:clrScheme>
    <a:fontScheme name="Office Theme">
      <a:majorFont>
        <a:latin typeface="Helvetica"/>
        <a:ea typeface="Helvetica"/>
        <a:cs typeface="Helvetica"/>
      </a:majorFont>
      <a:minorFont>
        <a:latin typeface="Aptos"/>
        <a:ea typeface="Aptos"/>
        <a:cs typeface="Aptos"/>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905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