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57" r:id="rId3"/>
    <p:sldId id="258" r:id="rId4"/>
    <p:sldId id="260" r:id="rId5"/>
    <p:sldId id="339" r:id="rId6"/>
    <p:sldId id="340" r:id="rId7"/>
    <p:sldId id="341" r:id="rId8"/>
    <p:sldId id="342" r:id="rId9"/>
    <p:sldId id="266" r:id="rId10"/>
    <p:sldId id="269" r:id="rId11"/>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7"/>
    <p:restoredTop sz="94668"/>
  </p:normalViewPr>
  <p:slideViewPr>
    <p:cSldViewPr snapToGrid="0">
      <p:cViewPr varScale="1">
        <p:scale>
          <a:sx n="119" d="100"/>
          <a:sy n="119" d="100"/>
        </p:scale>
        <p:origin x="55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914400" y="1122362"/>
            <a:ext cx="103632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5"/>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40"/>
            <a:ext cx="10515601"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4"/>
            <a:ext cx="10515601" cy="1500190"/>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7"/>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92" cy="823915"/>
          </a:xfrm>
          <a:prstGeom prst="rect">
            <a:avLst/>
          </a:prstGeom>
        </p:spPr>
        <p:txBody>
          <a:bodyPr anchor="b"/>
          <a:lstStyle>
            <a:lvl1pPr marL="0" indent="0">
              <a:buSzTx/>
              <a:buFontTx/>
              <a:buNone/>
              <a:defRPr sz="2400" b="1"/>
            </a:lvl1pPr>
            <a:lvl2pPr marL="0" indent="0">
              <a:buSzTx/>
              <a:buFontTx/>
              <a:buNone/>
              <a:defRPr sz="2400" b="1"/>
            </a:lvl2pPr>
            <a:lvl3pPr marL="0" indent="0">
              <a:buSzTx/>
              <a:buFontTx/>
              <a:buNone/>
              <a:defRPr sz="2400" b="1"/>
            </a:lvl3pPr>
            <a:lvl4pPr marL="0" indent="0">
              <a:buSzTx/>
              <a:buFontTx/>
              <a:buNone/>
              <a:defRPr sz="2400" b="1"/>
            </a:lvl4pPr>
            <a:lvl5pPr marL="0" indent="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6172201" y="1681163"/>
            <a:ext cx="5183190" cy="823914"/>
          </a:xfrm>
          <a:prstGeom prst="rect">
            <a:avLst/>
          </a:prstGeom>
        </p:spPr>
        <p:txBody>
          <a:bodyPr anchor="b"/>
          <a:lstStyle/>
          <a:p>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7"/>
            <a:ext cx="6172203"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839786" y="2057400"/>
            <a:ext cx="3932241" cy="3811588"/>
          </a:xfrm>
          <a:prstGeom prst="rect">
            <a:avLst/>
          </a:prstGeom>
        </p:spPr>
        <p:txBody>
          <a:bodyPr/>
          <a:lstStyle/>
          <a:p>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21"/>
          </p:nvPr>
        </p:nvSpPr>
        <p:spPr>
          <a:xfrm>
            <a:off x="5183187" y="987427"/>
            <a:ext cx="6172203" cy="4873627"/>
          </a:xfrm>
          <a:prstGeom prst="rect">
            <a:avLst/>
          </a:prstGeom>
        </p:spPr>
        <p:txBody>
          <a:bodyPr lIns="91439" tIns="45719" rIns="91439" bIns="45719">
            <a:noAutofit/>
          </a:bodyPr>
          <a:lstStyle/>
          <a:p>
            <a:endParaRPr/>
          </a:p>
        </p:txBody>
      </p:sp>
      <p:sp>
        <p:nvSpPr>
          <p:cNvPr id="84" name="Body Level One…"/>
          <p:cNvSpPr txBox="1">
            <a:spLocks noGrp="1"/>
          </p:cNvSpPr>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81" y="6414762"/>
            <a:ext cx="258620" cy="248302"/>
          </a:xfrm>
          <a:prstGeom prst="rect">
            <a:avLst/>
          </a:prstGeom>
          <a:ln w="12700">
            <a:miter lim="400000"/>
          </a:ln>
        </p:spPr>
        <p:txBody>
          <a:bodyPr wrap="none" lIns="45718" tIns="45718" rIns="45718" bIns="45718" anchor="ctr">
            <a:spAutoFit/>
          </a:bodyPr>
          <a:lstStyle>
            <a:lvl1pPr algn="r">
              <a:defRPr sz="1200">
                <a:solidFill>
                  <a:srgbClr val="898989"/>
                </a:solidFill>
                <a:latin typeface="+mj-lt"/>
                <a:ea typeface="+mj-ea"/>
                <a:cs typeface="+mj-cs"/>
                <a:sym typeface="Calibri"/>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Subtitle 2"/>
          <p:cNvSpPr txBox="1">
            <a:spLocks noGrp="1"/>
          </p:cNvSpPr>
          <p:nvPr>
            <p:ph type="subTitle" sz="quarter" idx="1"/>
          </p:nvPr>
        </p:nvSpPr>
        <p:spPr>
          <a:xfrm>
            <a:off x="433385" y="2039314"/>
            <a:ext cx="6469439" cy="442916"/>
          </a:xfrm>
          <a:prstGeom prst="rect">
            <a:avLst/>
          </a:prstGeom>
        </p:spPr>
        <p:txBody>
          <a:bodyPr>
            <a:normAutofit/>
          </a:bodyPr>
          <a:lstStyle>
            <a:lvl1pPr algn="l" defTabSz="730605">
              <a:spcBef>
                <a:spcPts val="700"/>
              </a:spcBef>
              <a:defRPr sz="2100" i="1">
                <a:solidFill>
                  <a:srgbClr val="767171"/>
                </a:solidFill>
                <a:latin typeface="Futura"/>
                <a:ea typeface="Futura"/>
                <a:cs typeface="Futura"/>
                <a:sym typeface="Futura"/>
              </a:defRPr>
            </a:lvl1pPr>
          </a:lstStyle>
          <a:p>
            <a:r>
              <a:rPr lang="es-PR" i="0" dirty="0">
                <a:solidFill>
                  <a:srgbClr val="000000"/>
                </a:solidFill>
                <a:latin typeface="Futura Bold"/>
              </a:rPr>
              <a:t>2 Crónicas 20.13-20</a:t>
            </a:r>
            <a:endParaRPr lang="es-PR" dirty="0">
              <a:latin typeface="Futura Bold"/>
            </a:endParaRPr>
          </a:p>
        </p:txBody>
      </p:sp>
      <p:sp>
        <p:nvSpPr>
          <p:cNvPr id="97" name="TextBox 3"/>
          <p:cNvSpPr txBox="1"/>
          <p:nvPr/>
        </p:nvSpPr>
        <p:spPr>
          <a:xfrm>
            <a:off x="10054907" y="6388100"/>
            <a:ext cx="1163414" cy="3073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r>
              <a:t>Año 31/Vol. 2</a:t>
            </a:r>
          </a:p>
        </p:txBody>
      </p:sp>
      <p:sp>
        <p:nvSpPr>
          <p:cNvPr id="98" name="TextBox 5"/>
          <p:cNvSpPr txBox="1"/>
          <p:nvPr/>
        </p:nvSpPr>
        <p:spPr>
          <a:xfrm>
            <a:off x="415607" y="2534661"/>
            <a:ext cx="7372929" cy="13234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a:spAutoFit/>
          </a:bodyPr>
          <a:lstStyle>
            <a:lvl1pPr defTabSz="584200">
              <a:defRPr sz="2000">
                <a:solidFill>
                  <a:srgbClr val="3B3838"/>
                </a:solidFill>
                <a:latin typeface="Cambria"/>
                <a:ea typeface="Cambria"/>
                <a:cs typeface="Cambria"/>
                <a:sym typeface="Cambria"/>
              </a:defRPr>
            </a:lvl1pPr>
          </a:lstStyle>
          <a:p>
            <a:r>
              <a:rPr lang="en-US" dirty="0">
                <a:solidFill>
                  <a:schemeClr val="tx1"/>
                </a:solidFill>
                <a:effectLst/>
                <a:latin typeface="Cambria" panose="02040503050406030204" pitchFamily="18" charset="0"/>
              </a:rPr>
              <a:t>«</a:t>
            </a:r>
            <a:r>
              <a:rPr lang="en-US" dirty="0" err="1">
                <a:solidFill>
                  <a:schemeClr val="tx1"/>
                </a:solidFill>
                <a:effectLst/>
                <a:latin typeface="Cambria" panose="02040503050406030204" pitchFamily="18" charset="0"/>
              </a:rPr>
              <a:t>Oídme</a:t>
            </a:r>
            <a:r>
              <a:rPr lang="en-US" dirty="0">
                <a:solidFill>
                  <a:schemeClr val="tx1"/>
                </a:solidFill>
                <a:effectLst/>
                <a:latin typeface="Cambria" panose="02040503050406030204" pitchFamily="18" charset="0"/>
              </a:rPr>
              <a:t>, </a:t>
            </a:r>
            <a:r>
              <a:rPr lang="en-US" dirty="0" err="1">
                <a:solidFill>
                  <a:schemeClr val="tx1"/>
                </a:solidFill>
                <a:effectLst/>
                <a:latin typeface="Cambria" panose="02040503050406030204" pitchFamily="18" charset="0"/>
              </a:rPr>
              <a:t>Judá</a:t>
            </a:r>
            <a:r>
              <a:rPr lang="en-US" dirty="0">
                <a:solidFill>
                  <a:schemeClr val="tx1"/>
                </a:solidFill>
                <a:effectLst/>
                <a:latin typeface="Cambria" panose="02040503050406030204" pitchFamily="18" charset="0"/>
              </a:rPr>
              <a:t> y </a:t>
            </a:r>
            <a:r>
              <a:rPr lang="en-US" dirty="0" err="1">
                <a:solidFill>
                  <a:schemeClr val="tx1"/>
                </a:solidFill>
                <a:effectLst/>
                <a:latin typeface="Cambria" panose="02040503050406030204" pitchFamily="18" charset="0"/>
              </a:rPr>
              <a:t>habitantes</a:t>
            </a:r>
            <a:r>
              <a:rPr lang="en-US" dirty="0">
                <a:solidFill>
                  <a:schemeClr val="tx1"/>
                </a:solidFill>
                <a:effectLst/>
                <a:latin typeface="Cambria" panose="02040503050406030204" pitchFamily="18" charset="0"/>
              </a:rPr>
              <a:t> de </a:t>
            </a:r>
            <a:r>
              <a:rPr lang="en-US" dirty="0" err="1">
                <a:solidFill>
                  <a:schemeClr val="tx1"/>
                </a:solidFill>
                <a:effectLst/>
                <a:latin typeface="Cambria" panose="02040503050406030204" pitchFamily="18" charset="0"/>
              </a:rPr>
              <a:t>Jerusalén</a:t>
            </a:r>
            <a:r>
              <a:rPr lang="en-US" dirty="0">
                <a:solidFill>
                  <a:schemeClr val="tx1"/>
                </a:solidFill>
                <a:effectLst/>
                <a:latin typeface="Cambria" panose="02040503050406030204" pitchFamily="18" charset="0"/>
              </a:rPr>
              <a:t>. Creed </a:t>
            </a:r>
            <a:r>
              <a:rPr lang="en-US" dirty="0" err="1">
                <a:solidFill>
                  <a:schemeClr val="tx1"/>
                </a:solidFill>
                <a:effectLst/>
                <a:latin typeface="Cambria" panose="02040503050406030204" pitchFamily="18" charset="0"/>
              </a:rPr>
              <a:t>en</a:t>
            </a:r>
            <a:r>
              <a:rPr lang="en-US" dirty="0">
                <a:solidFill>
                  <a:schemeClr val="tx1"/>
                </a:solidFill>
                <a:effectLst/>
                <a:latin typeface="Cambria" panose="02040503050406030204" pitchFamily="18" charset="0"/>
              </a:rPr>
              <a:t> </a:t>
            </a:r>
            <a:r>
              <a:rPr lang="en-US" dirty="0" err="1">
                <a:solidFill>
                  <a:schemeClr val="tx1"/>
                </a:solidFill>
                <a:effectLst/>
                <a:latin typeface="Cambria" panose="02040503050406030204" pitchFamily="18" charset="0"/>
              </a:rPr>
              <a:t>Jehová</a:t>
            </a:r>
            <a:r>
              <a:rPr lang="en-US" dirty="0">
                <a:solidFill>
                  <a:schemeClr val="tx1"/>
                </a:solidFill>
                <a:effectLst/>
                <a:latin typeface="Cambria" panose="02040503050406030204" pitchFamily="18" charset="0"/>
              </a:rPr>
              <a:t>, </a:t>
            </a:r>
            <a:r>
              <a:rPr lang="en-US" dirty="0" err="1">
                <a:solidFill>
                  <a:schemeClr val="tx1"/>
                </a:solidFill>
                <a:effectLst/>
                <a:latin typeface="Cambria" panose="02040503050406030204" pitchFamily="18" charset="0"/>
              </a:rPr>
              <a:t>vuestro</a:t>
            </a:r>
            <a:r>
              <a:rPr lang="en-US" dirty="0">
                <a:solidFill>
                  <a:schemeClr val="tx1"/>
                </a:solidFill>
                <a:effectLst/>
                <a:latin typeface="Cambria" panose="02040503050406030204" pitchFamily="18" charset="0"/>
              </a:rPr>
              <a:t> Dios y </a:t>
            </a:r>
            <a:r>
              <a:rPr lang="en-US" dirty="0" err="1">
                <a:solidFill>
                  <a:schemeClr val="tx1"/>
                </a:solidFill>
                <a:effectLst/>
                <a:latin typeface="Cambria" panose="02040503050406030204" pitchFamily="18" charset="0"/>
              </a:rPr>
              <a:t>estaréis</a:t>
            </a:r>
            <a:r>
              <a:rPr lang="en-US" dirty="0">
                <a:solidFill>
                  <a:schemeClr val="tx1"/>
                </a:solidFill>
                <a:effectLst/>
                <a:latin typeface="Cambria" panose="02040503050406030204" pitchFamily="18" charset="0"/>
              </a:rPr>
              <a:t> </a:t>
            </a:r>
            <a:r>
              <a:rPr lang="en-US" dirty="0" err="1">
                <a:solidFill>
                  <a:schemeClr val="tx1"/>
                </a:solidFill>
                <a:effectLst/>
                <a:latin typeface="Cambria" panose="02040503050406030204" pitchFamily="18" charset="0"/>
              </a:rPr>
              <a:t>seguros</a:t>
            </a:r>
            <a:r>
              <a:rPr lang="en-US" dirty="0">
                <a:solidFill>
                  <a:schemeClr val="tx1"/>
                </a:solidFill>
                <a:effectLst/>
                <a:latin typeface="Cambria" panose="02040503050406030204" pitchFamily="18" charset="0"/>
              </a:rPr>
              <a:t>; creed a sus </a:t>
            </a:r>
            <a:r>
              <a:rPr lang="en-US" dirty="0" err="1">
                <a:solidFill>
                  <a:schemeClr val="tx1"/>
                </a:solidFill>
                <a:effectLst/>
                <a:latin typeface="Cambria" panose="02040503050406030204" pitchFamily="18" charset="0"/>
              </a:rPr>
              <a:t>profetas</a:t>
            </a:r>
            <a:r>
              <a:rPr lang="en-US" dirty="0">
                <a:solidFill>
                  <a:schemeClr val="tx1"/>
                </a:solidFill>
                <a:effectLst/>
                <a:latin typeface="Cambria" panose="02040503050406030204" pitchFamily="18" charset="0"/>
              </a:rPr>
              <a:t> y </a:t>
            </a:r>
            <a:r>
              <a:rPr lang="en-US" dirty="0" err="1">
                <a:solidFill>
                  <a:schemeClr val="tx1"/>
                </a:solidFill>
                <a:effectLst/>
                <a:latin typeface="Cambria" panose="02040503050406030204" pitchFamily="18" charset="0"/>
              </a:rPr>
              <a:t>seréis</a:t>
            </a:r>
            <a:r>
              <a:rPr lang="en-US" dirty="0">
                <a:solidFill>
                  <a:schemeClr val="tx1"/>
                </a:solidFill>
                <a:latin typeface="Cambria" panose="02040503050406030204" pitchFamily="18" charset="0"/>
              </a:rPr>
              <a:t> </a:t>
            </a:r>
            <a:r>
              <a:rPr lang="en-US" dirty="0" err="1">
                <a:solidFill>
                  <a:schemeClr val="tx1"/>
                </a:solidFill>
                <a:effectLst/>
                <a:latin typeface="Cambria" panose="02040503050406030204" pitchFamily="18" charset="0"/>
              </a:rPr>
              <a:t>prosperados</a:t>
            </a:r>
            <a:r>
              <a:rPr lang="en-US" dirty="0">
                <a:solidFill>
                  <a:schemeClr val="tx1"/>
                </a:solidFill>
                <a:effectLst/>
                <a:latin typeface="Cambria" panose="02040503050406030204" pitchFamily="18" charset="0"/>
              </a:rPr>
              <a:t>».</a:t>
            </a:r>
          </a:p>
          <a:p>
            <a:pPr algn="r"/>
            <a:endParaRPr lang="es-PR" dirty="0">
              <a:latin typeface="Cambria" panose="02040503050406030204" pitchFamily="18" charset="0"/>
              <a:ea typeface="Cambria" panose="02040503050406030204" pitchFamily="18" charset="0"/>
            </a:endParaRPr>
          </a:p>
          <a:p>
            <a:pPr algn="r"/>
            <a:r>
              <a:rPr lang="es-PR" dirty="0">
                <a:latin typeface="Cambria" panose="02040503050406030204" pitchFamily="18" charset="0"/>
                <a:ea typeface="Cambria" panose="02040503050406030204" pitchFamily="18" charset="0"/>
              </a:rPr>
              <a:t>2 Crónicas 2.20b</a:t>
            </a:r>
          </a:p>
        </p:txBody>
      </p:sp>
      <p:pic>
        <p:nvPicPr>
          <p:cNvPr id="3" name="Picture 2">
            <a:extLst>
              <a:ext uri="{FF2B5EF4-FFF2-40B4-BE49-F238E27FC236}">
                <a16:creationId xmlns:a16="http://schemas.microsoft.com/office/drawing/2014/main" id="{B491219D-62FE-C2E2-B9CF-CF353114F2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4923" y="0"/>
            <a:ext cx="2531623" cy="6858000"/>
          </a:xfrm>
          <a:prstGeom prst="rect">
            <a:avLst/>
          </a:prstGeom>
        </p:spPr>
      </p:pic>
      <p:pic>
        <p:nvPicPr>
          <p:cNvPr id="5" name="Picture 4">
            <a:extLst>
              <a:ext uri="{FF2B5EF4-FFF2-40B4-BE49-F238E27FC236}">
                <a16:creationId xmlns:a16="http://schemas.microsoft.com/office/drawing/2014/main" id="{E7E6EE6A-E5AD-E9A4-4BDE-1AE9A0235F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785986"/>
            <a:ext cx="4463910" cy="1755782"/>
          </a:xfrm>
          <a:prstGeom prst="rect">
            <a:avLst/>
          </a:prstGeom>
        </p:spPr>
      </p:pic>
      <p:sp>
        <p:nvSpPr>
          <p:cNvPr id="95" name="Title 1"/>
          <p:cNvSpPr txBox="1">
            <a:spLocks noGrp="1"/>
          </p:cNvSpPr>
          <p:nvPr>
            <p:ph type="ctrTitle"/>
          </p:nvPr>
        </p:nvSpPr>
        <p:spPr>
          <a:xfrm>
            <a:off x="403752" y="-71364"/>
            <a:ext cx="10607147" cy="2096344"/>
          </a:xfrm>
          <a:prstGeom prst="rect">
            <a:avLst/>
          </a:prstGeom>
        </p:spPr>
        <p:txBody>
          <a:bodyPr>
            <a:normAutofit/>
          </a:bodyPr>
          <a:lstStyle/>
          <a:p>
            <a:pPr algn="l" defTabSz="886967">
              <a:defRPr sz="4800">
                <a:solidFill>
                  <a:srgbClr val="4DA1AF"/>
                </a:solidFill>
                <a:latin typeface="Futura PT Heavy"/>
                <a:ea typeface="Futura PT Heavy"/>
                <a:cs typeface="Futura PT Heavy"/>
                <a:sym typeface="Futura PT Heavy"/>
              </a:defRPr>
            </a:pPr>
            <a:r>
              <a:rPr lang="es-PR" sz="4800" dirty="0">
                <a:latin typeface="Futura Bold"/>
              </a:rPr>
              <a:t>Lección 21</a:t>
            </a:r>
          </a:p>
          <a:p>
            <a:pPr algn="l" defTabSz="886967">
              <a:defRPr sz="4800">
                <a:solidFill>
                  <a:srgbClr val="4DA1AF"/>
                </a:solidFill>
                <a:latin typeface="Futura PT Heavy"/>
                <a:ea typeface="Futura PT Heavy"/>
                <a:cs typeface="Futura PT Heavy"/>
                <a:sym typeface="Futura PT Heavy"/>
              </a:defRPr>
            </a:pPr>
            <a:r>
              <a:rPr lang="es-PR" sz="4400" dirty="0">
                <a:solidFill>
                  <a:srgbClr val="C8334A"/>
                </a:solidFill>
                <a:latin typeface="Futura Bold"/>
                <a:ea typeface="Futura Bold"/>
                <a:cs typeface="Futura Bold"/>
                <a:sym typeface="Futura Bold"/>
              </a:rPr>
              <a:t>Fe y aliento</a:t>
            </a:r>
            <a:endParaRPr lang="es-PR" sz="4800" dirty="0">
              <a:solidFill>
                <a:srgbClr val="C8334A"/>
              </a:solidFill>
              <a:latin typeface="Futura Bold"/>
              <a:ea typeface="Futura Bold"/>
              <a:cs typeface="Futura Bold"/>
              <a:sym typeface="Futura Bold"/>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1"/>
          <p:cNvSpPr txBox="1">
            <a:spLocks noGrp="1"/>
          </p:cNvSpPr>
          <p:nvPr>
            <p:ph type="title"/>
          </p:nvPr>
        </p:nvSpPr>
        <p:spPr>
          <a:xfrm>
            <a:off x="2259013" y="981075"/>
            <a:ext cx="3078165"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r>
              <a:t>ORACIÓN</a:t>
            </a:r>
          </a:p>
        </p:txBody>
      </p:sp>
      <p:sp>
        <p:nvSpPr>
          <p:cNvPr id="180" name="Straight Connector 5"/>
          <p:cNvSpPr/>
          <p:nvPr/>
        </p:nvSpPr>
        <p:spPr>
          <a:xfrm>
            <a:off x="2330450" y="1566862"/>
            <a:ext cx="6346828" cy="2"/>
          </a:xfrm>
          <a:prstGeom prst="line">
            <a:avLst/>
          </a:prstGeom>
          <a:ln w="25400">
            <a:solidFill>
              <a:schemeClr val="accent4"/>
            </a:solidFill>
            <a:miter/>
          </a:ln>
        </p:spPr>
        <p:txBody>
          <a:bodyPr lIns="45718" tIns="45718" rIns="45718" bIns="45718"/>
          <a:lstStyle/>
          <a:p>
            <a:endParaRPr/>
          </a:p>
        </p:txBody>
      </p:sp>
      <p:sp>
        <p:nvSpPr>
          <p:cNvPr id="181"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68437" y="2669330"/>
            <a:ext cx="9236076" cy="200587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584200">
              <a:lnSpc>
                <a:spcPct val="120000"/>
              </a:lnSpc>
              <a:defRPr sz="2600" i="1">
                <a:latin typeface="Cambria"/>
                <a:ea typeface="Cambria"/>
                <a:cs typeface="Cambria"/>
                <a:sym typeface="Cambria"/>
              </a:defRPr>
            </a:lvl1pPr>
          </a:lstStyle>
          <a:p>
            <a:r>
              <a:rPr lang="en-US" sz="2100" i="1" dirty="0">
                <a:effectLst/>
                <a:latin typeface="Cambria" panose="02040503050406030204" pitchFamily="18" charset="0"/>
              </a:rPr>
              <a:t>Amado </a:t>
            </a:r>
            <a:r>
              <a:rPr lang="en-US" sz="2100" i="1" dirty="0" err="1">
                <a:effectLst/>
                <a:latin typeface="Cambria" panose="02040503050406030204" pitchFamily="18" charset="0"/>
              </a:rPr>
              <a:t>Señor</a:t>
            </a:r>
            <a:r>
              <a:rPr lang="en-US" sz="2100" i="1" dirty="0">
                <a:effectLst/>
                <a:latin typeface="Cambria" panose="02040503050406030204" pitchFamily="18" charset="0"/>
              </a:rPr>
              <a:t>. Gracias </a:t>
            </a:r>
            <a:r>
              <a:rPr lang="en-US" sz="2100" i="1" dirty="0" err="1">
                <a:effectLst/>
                <a:latin typeface="Cambria" panose="02040503050406030204" pitchFamily="18" charset="0"/>
              </a:rPr>
              <a:t>porque</a:t>
            </a:r>
            <a:r>
              <a:rPr lang="en-US" sz="2100" i="1" dirty="0">
                <a:effectLst/>
                <a:latin typeface="Cambria" panose="02040503050406030204" pitchFamily="18" charset="0"/>
              </a:rPr>
              <a:t> </a:t>
            </a:r>
            <a:r>
              <a:rPr lang="en-US" sz="2100" i="1" dirty="0" err="1">
                <a:effectLst/>
                <a:latin typeface="Cambria" panose="02040503050406030204" pitchFamily="18" charset="0"/>
              </a:rPr>
              <a:t>sigues</a:t>
            </a:r>
            <a:r>
              <a:rPr lang="en-US" sz="2100" i="1" dirty="0">
                <a:effectLst/>
                <a:latin typeface="Cambria" panose="02040503050406030204" pitchFamily="18" charset="0"/>
              </a:rPr>
              <a:t> </a:t>
            </a:r>
            <a:r>
              <a:rPr lang="en-US" sz="2100" i="1" dirty="0" err="1">
                <a:effectLst/>
                <a:latin typeface="Cambria" panose="02040503050406030204" pitchFamily="18" charset="0"/>
              </a:rPr>
              <a:t>atento</a:t>
            </a:r>
            <a:r>
              <a:rPr lang="en-US" sz="2100" i="1" dirty="0">
                <a:effectLst/>
                <a:latin typeface="Cambria" panose="02040503050406030204" pitchFamily="18" charset="0"/>
              </a:rPr>
              <a:t> a </a:t>
            </a:r>
            <a:r>
              <a:rPr lang="en-US" sz="2100" i="1" dirty="0" err="1">
                <a:effectLst/>
                <a:latin typeface="Cambria" panose="02040503050406030204" pitchFamily="18" charset="0"/>
              </a:rPr>
              <a:t>nuestra</a:t>
            </a:r>
            <a:r>
              <a:rPr lang="en-US" sz="2100" i="1" dirty="0">
                <a:effectLst/>
                <a:latin typeface="Cambria" panose="02040503050406030204" pitchFamily="18" charset="0"/>
              </a:rPr>
              <a:t> </a:t>
            </a:r>
            <a:r>
              <a:rPr lang="en-US" sz="2100" i="1" dirty="0" err="1">
                <a:effectLst/>
                <a:latin typeface="Cambria" panose="02040503050406030204" pitchFamily="18" charset="0"/>
              </a:rPr>
              <a:t>súplica</a:t>
            </a:r>
            <a:r>
              <a:rPr lang="en-US" sz="2100" i="1" dirty="0">
                <a:effectLst/>
                <a:latin typeface="Cambria" panose="02040503050406030204" pitchFamily="18" charset="0"/>
              </a:rPr>
              <a:t>. </a:t>
            </a:r>
            <a:r>
              <a:rPr lang="en-US" sz="2100" i="1" dirty="0" err="1">
                <a:effectLst/>
                <a:latin typeface="Cambria" panose="02040503050406030204" pitchFamily="18" charset="0"/>
              </a:rPr>
              <a:t>También</a:t>
            </a:r>
            <a:r>
              <a:rPr lang="en-US" sz="2100" dirty="0">
                <a:latin typeface="Cambria" panose="02040503050406030204" pitchFamily="18" charset="0"/>
              </a:rPr>
              <a:t> </a:t>
            </a:r>
            <a:r>
              <a:rPr lang="en-US" sz="2100" i="1" dirty="0" err="1">
                <a:effectLst/>
                <a:latin typeface="Cambria" panose="02040503050406030204" pitchFamily="18" charset="0"/>
              </a:rPr>
              <a:t>nosotros</a:t>
            </a:r>
            <a:r>
              <a:rPr lang="en-US" sz="2100" i="1" dirty="0">
                <a:effectLst/>
                <a:latin typeface="Cambria" panose="02040503050406030204" pitchFamily="18" charset="0"/>
              </a:rPr>
              <a:t> </a:t>
            </a:r>
            <a:r>
              <a:rPr lang="en-US" sz="2100" i="1" dirty="0" err="1">
                <a:effectLst/>
                <a:latin typeface="Cambria" panose="02040503050406030204" pitchFamily="18" charset="0"/>
              </a:rPr>
              <a:t>enfrentamos</a:t>
            </a:r>
            <a:r>
              <a:rPr lang="en-US" sz="2100" i="1" dirty="0">
                <a:effectLst/>
                <a:latin typeface="Cambria" panose="02040503050406030204" pitchFamily="18" charset="0"/>
              </a:rPr>
              <a:t> </a:t>
            </a:r>
            <a:r>
              <a:rPr lang="en-US" sz="2100" i="1" dirty="0" err="1">
                <a:effectLst/>
                <a:latin typeface="Cambria" panose="02040503050406030204" pitchFamily="18" charset="0"/>
              </a:rPr>
              <a:t>desafíos</a:t>
            </a:r>
            <a:r>
              <a:rPr lang="en-US" sz="2100" i="1" dirty="0">
                <a:effectLst/>
                <a:latin typeface="Cambria" panose="02040503050406030204" pitchFamily="18" charset="0"/>
              </a:rPr>
              <a:t> que </a:t>
            </a:r>
            <a:r>
              <a:rPr lang="en-US" sz="2100" i="1" dirty="0" err="1">
                <a:effectLst/>
                <a:latin typeface="Cambria" panose="02040503050406030204" pitchFamily="18" charset="0"/>
              </a:rPr>
              <a:t>parecen</a:t>
            </a:r>
            <a:r>
              <a:rPr lang="en-US" sz="2100" i="1" dirty="0">
                <a:effectLst/>
                <a:latin typeface="Cambria" panose="02040503050406030204" pitchFamily="18" charset="0"/>
              </a:rPr>
              <a:t> </a:t>
            </a:r>
            <a:r>
              <a:rPr lang="en-US" sz="2100" i="1" dirty="0" err="1">
                <a:effectLst/>
                <a:latin typeface="Cambria" panose="02040503050406030204" pitchFamily="18" charset="0"/>
              </a:rPr>
              <a:t>ejércitos</a:t>
            </a:r>
            <a:r>
              <a:rPr lang="en-US" sz="2100" i="1" dirty="0">
                <a:effectLst/>
                <a:latin typeface="Cambria" panose="02040503050406030204" pitchFamily="18" charset="0"/>
              </a:rPr>
              <a:t> </a:t>
            </a:r>
            <a:r>
              <a:rPr lang="en-US" sz="2100" i="1" dirty="0" err="1">
                <a:effectLst/>
                <a:latin typeface="Cambria" panose="02040503050406030204" pitchFamily="18" charset="0"/>
              </a:rPr>
              <a:t>imposibles</a:t>
            </a:r>
            <a:r>
              <a:rPr lang="en-US" sz="2100" i="1" dirty="0">
                <a:effectLst/>
                <a:latin typeface="Cambria" panose="02040503050406030204" pitchFamily="18" charset="0"/>
              </a:rPr>
              <a:t> de </a:t>
            </a:r>
            <a:r>
              <a:rPr lang="en-US" sz="2100" i="1" dirty="0" err="1">
                <a:effectLst/>
                <a:latin typeface="Cambria" panose="02040503050406030204" pitchFamily="18" charset="0"/>
              </a:rPr>
              <a:t>superar</a:t>
            </a:r>
            <a:r>
              <a:rPr lang="en-US" sz="2100" i="1" dirty="0">
                <a:effectLst/>
                <a:latin typeface="Cambria" panose="02040503050406030204" pitchFamily="18" charset="0"/>
              </a:rPr>
              <a:t>.</a:t>
            </a:r>
            <a:r>
              <a:rPr lang="en-US" sz="2100" dirty="0">
                <a:latin typeface="Cambria" panose="02040503050406030204" pitchFamily="18" charset="0"/>
              </a:rPr>
              <a:t> </a:t>
            </a:r>
            <a:r>
              <a:rPr lang="en-US" sz="2100" i="1" dirty="0">
                <a:effectLst/>
                <a:latin typeface="Cambria" panose="02040503050406030204" pitchFamily="18" charset="0"/>
              </a:rPr>
              <a:t>Hoy </a:t>
            </a:r>
            <a:r>
              <a:rPr lang="en-US" sz="2100" i="1" dirty="0" err="1">
                <a:effectLst/>
                <a:latin typeface="Cambria" panose="02040503050406030204" pitchFamily="18" charset="0"/>
              </a:rPr>
              <a:t>estamos</a:t>
            </a:r>
            <a:r>
              <a:rPr lang="en-US" sz="2100" i="1" dirty="0">
                <a:effectLst/>
                <a:latin typeface="Cambria" panose="02040503050406030204" pitchFamily="18" charset="0"/>
              </a:rPr>
              <a:t> </a:t>
            </a:r>
            <a:r>
              <a:rPr lang="en-US" sz="2100" i="1" dirty="0" err="1">
                <a:effectLst/>
                <a:latin typeface="Cambria" panose="02040503050406030204" pitchFamily="18" charset="0"/>
              </a:rPr>
              <a:t>en</a:t>
            </a:r>
            <a:r>
              <a:rPr lang="en-US" sz="2100" i="1" dirty="0">
                <a:effectLst/>
                <a:latin typeface="Cambria" panose="02040503050406030204" pitchFamily="18" charset="0"/>
              </a:rPr>
              <a:t> </a:t>
            </a:r>
            <a:r>
              <a:rPr lang="en-US" sz="2100" i="1" dirty="0" err="1">
                <a:effectLst/>
                <a:latin typeface="Cambria" panose="02040503050406030204" pitchFamily="18" charset="0"/>
              </a:rPr>
              <a:t>tu</a:t>
            </a:r>
            <a:r>
              <a:rPr lang="en-US" sz="2100" i="1" dirty="0">
                <a:effectLst/>
                <a:latin typeface="Cambria" panose="02040503050406030204" pitchFamily="18" charset="0"/>
              </a:rPr>
              <a:t> </a:t>
            </a:r>
            <a:r>
              <a:rPr lang="en-US" sz="2100" i="1" dirty="0" err="1">
                <a:effectLst/>
                <a:latin typeface="Cambria" panose="02040503050406030204" pitchFamily="18" charset="0"/>
              </a:rPr>
              <a:t>presencia</a:t>
            </a:r>
            <a:r>
              <a:rPr lang="en-US" sz="2100" i="1" dirty="0">
                <a:effectLst/>
                <a:latin typeface="Cambria" panose="02040503050406030204" pitchFamily="18" charset="0"/>
              </a:rPr>
              <a:t> </a:t>
            </a:r>
            <a:r>
              <a:rPr lang="en-US" sz="2100" i="1" dirty="0" err="1">
                <a:effectLst/>
                <a:latin typeface="Cambria" panose="02040503050406030204" pitchFamily="18" charset="0"/>
              </a:rPr>
              <a:t>buscando</a:t>
            </a:r>
            <a:r>
              <a:rPr lang="en-US" sz="2100" i="1" dirty="0">
                <a:effectLst/>
                <a:latin typeface="Cambria" panose="02040503050406030204" pitchFamily="18" charset="0"/>
              </a:rPr>
              <a:t> </a:t>
            </a:r>
            <a:r>
              <a:rPr lang="en-US" sz="2100" i="1" dirty="0" err="1">
                <a:effectLst/>
                <a:latin typeface="Cambria" panose="02040503050406030204" pitchFamily="18" charset="0"/>
              </a:rPr>
              <a:t>tu</a:t>
            </a:r>
            <a:r>
              <a:rPr lang="en-US" sz="2100" i="1" dirty="0">
                <a:effectLst/>
                <a:latin typeface="Cambria" panose="02040503050406030204" pitchFamily="18" charset="0"/>
              </a:rPr>
              <a:t> </a:t>
            </a:r>
            <a:r>
              <a:rPr lang="en-US" sz="2100" i="1" dirty="0" err="1">
                <a:effectLst/>
                <a:latin typeface="Cambria" panose="02040503050406030204" pitchFamily="18" charset="0"/>
              </a:rPr>
              <a:t>dirección</a:t>
            </a:r>
            <a:r>
              <a:rPr lang="en-US" sz="2100" i="1" dirty="0">
                <a:effectLst/>
                <a:latin typeface="Cambria" panose="02040503050406030204" pitchFamily="18" charset="0"/>
              </a:rPr>
              <a:t>. </a:t>
            </a:r>
            <a:r>
              <a:rPr lang="en-US" sz="2100" i="1" dirty="0" err="1">
                <a:effectLst/>
                <a:latin typeface="Cambria" panose="02040503050406030204" pitchFamily="18" charset="0"/>
              </a:rPr>
              <a:t>Te</a:t>
            </a:r>
            <a:r>
              <a:rPr lang="en-US" sz="2100" i="1" dirty="0">
                <a:effectLst/>
                <a:latin typeface="Cambria" panose="02040503050406030204" pitchFamily="18" charset="0"/>
              </a:rPr>
              <a:t> </a:t>
            </a:r>
            <a:r>
              <a:rPr lang="en-US" sz="2100" i="1" dirty="0" err="1">
                <a:effectLst/>
                <a:latin typeface="Cambria" panose="02040503050406030204" pitchFamily="18" charset="0"/>
              </a:rPr>
              <a:t>rogamos</a:t>
            </a:r>
            <a:r>
              <a:rPr lang="en-US" sz="2100" i="1" dirty="0">
                <a:effectLst/>
                <a:latin typeface="Cambria" panose="02040503050406030204" pitchFamily="18" charset="0"/>
              </a:rPr>
              <a:t> que</a:t>
            </a:r>
            <a:r>
              <a:rPr lang="en-US" sz="2100" dirty="0">
                <a:latin typeface="Cambria" panose="02040503050406030204" pitchFamily="18" charset="0"/>
              </a:rPr>
              <a:t> </a:t>
            </a:r>
            <a:r>
              <a:rPr lang="en-US" sz="2100" i="1" dirty="0" err="1">
                <a:effectLst/>
                <a:latin typeface="Cambria" panose="02040503050406030204" pitchFamily="18" charset="0"/>
              </a:rPr>
              <a:t>también</a:t>
            </a:r>
            <a:r>
              <a:rPr lang="en-US" sz="2100" i="1" dirty="0">
                <a:effectLst/>
                <a:latin typeface="Cambria" panose="02040503050406030204" pitchFamily="18" charset="0"/>
              </a:rPr>
              <a:t> a </a:t>
            </a:r>
            <a:r>
              <a:rPr lang="en-US" sz="2100" i="1" dirty="0" err="1">
                <a:effectLst/>
                <a:latin typeface="Cambria" panose="02040503050406030204" pitchFamily="18" charset="0"/>
              </a:rPr>
              <a:t>nosotros</a:t>
            </a:r>
            <a:r>
              <a:rPr lang="en-US" sz="2100" i="1" dirty="0">
                <a:effectLst/>
                <a:latin typeface="Cambria" panose="02040503050406030204" pitchFamily="18" charset="0"/>
              </a:rPr>
              <a:t> </a:t>
            </a:r>
            <a:r>
              <a:rPr lang="en-US" sz="2100" i="1" dirty="0" err="1">
                <a:effectLst/>
                <a:latin typeface="Cambria" panose="02040503050406030204" pitchFamily="18" charset="0"/>
              </a:rPr>
              <a:t>nos</a:t>
            </a:r>
            <a:r>
              <a:rPr lang="en-US" sz="2100" i="1" dirty="0">
                <a:effectLst/>
                <a:latin typeface="Cambria" panose="02040503050406030204" pitchFamily="18" charset="0"/>
              </a:rPr>
              <a:t> des la </a:t>
            </a:r>
            <a:r>
              <a:rPr lang="en-US" sz="2100" i="1" dirty="0" err="1">
                <a:effectLst/>
                <a:latin typeface="Cambria" panose="02040503050406030204" pitchFamily="18" charset="0"/>
              </a:rPr>
              <a:t>victoria</a:t>
            </a:r>
            <a:r>
              <a:rPr lang="en-US" sz="2100" i="1" dirty="0">
                <a:effectLst/>
                <a:latin typeface="Cambria" panose="02040503050406030204" pitchFamily="18" charset="0"/>
              </a:rPr>
              <a:t>. Lo </a:t>
            </a:r>
            <a:r>
              <a:rPr lang="en-US" sz="2100" i="1" dirty="0" err="1">
                <a:effectLst/>
                <a:latin typeface="Cambria" panose="02040503050406030204" pitchFamily="18" charset="0"/>
              </a:rPr>
              <a:t>rogamos</a:t>
            </a:r>
            <a:r>
              <a:rPr lang="en-US" sz="2100" i="1" dirty="0">
                <a:effectLst/>
                <a:latin typeface="Cambria" panose="02040503050406030204" pitchFamily="18" charset="0"/>
              </a:rPr>
              <a:t> </a:t>
            </a:r>
            <a:r>
              <a:rPr lang="en-US" sz="2100" i="1" dirty="0" err="1">
                <a:effectLst/>
                <a:latin typeface="Cambria" panose="02040503050406030204" pitchFamily="18" charset="0"/>
              </a:rPr>
              <a:t>en</a:t>
            </a:r>
            <a:r>
              <a:rPr lang="en-US" sz="2100" i="1" dirty="0">
                <a:effectLst/>
                <a:latin typeface="Cambria" panose="02040503050406030204" pitchFamily="18" charset="0"/>
              </a:rPr>
              <a:t> </a:t>
            </a:r>
            <a:r>
              <a:rPr lang="en-US" sz="2100" i="1" dirty="0" err="1">
                <a:effectLst/>
                <a:latin typeface="Cambria" panose="02040503050406030204" pitchFamily="18" charset="0"/>
              </a:rPr>
              <a:t>el</a:t>
            </a:r>
            <a:r>
              <a:rPr lang="en-US" sz="2100" i="1" dirty="0">
                <a:effectLst/>
                <a:latin typeface="Cambria" panose="02040503050406030204" pitchFamily="18" charset="0"/>
              </a:rPr>
              <a:t> </a:t>
            </a:r>
            <a:r>
              <a:rPr lang="en-US" sz="2100" i="1" dirty="0" err="1">
                <a:effectLst/>
                <a:latin typeface="Cambria" panose="02040503050406030204" pitchFamily="18" charset="0"/>
              </a:rPr>
              <a:t>nombre</a:t>
            </a:r>
            <a:r>
              <a:rPr lang="en-US" sz="2100" i="1" dirty="0">
                <a:effectLst/>
                <a:latin typeface="Cambria" panose="02040503050406030204" pitchFamily="18" charset="0"/>
              </a:rPr>
              <a:t> del </a:t>
            </a:r>
            <a:r>
              <a:rPr lang="en-US" sz="2100" i="1" dirty="0" err="1">
                <a:effectLst/>
                <a:latin typeface="Cambria" panose="02040503050406030204" pitchFamily="18" charset="0"/>
              </a:rPr>
              <a:t>Señor</a:t>
            </a:r>
            <a:r>
              <a:rPr lang="en-US" sz="2100" dirty="0">
                <a:latin typeface="Cambria" panose="02040503050406030204" pitchFamily="18" charset="0"/>
              </a:rPr>
              <a:t> </a:t>
            </a:r>
            <a:r>
              <a:rPr lang="en-US" sz="2100" i="1" dirty="0">
                <a:effectLst/>
                <a:latin typeface="Cambria" panose="02040503050406030204" pitchFamily="18" charset="0"/>
              </a:rPr>
              <a:t>Jesús, </a:t>
            </a:r>
            <a:r>
              <a:rPr lang="en-US" sz="2100" i="1" dirty="0" err="1">
                <a:effectLst/>
                <a:latin typeface="Cambria" panose="02040503050406030204" pitchFamily="18" charset="0"/>
              </a:rPr>
              <a:t>amén</a:t>
            </a:r>
            <a:r>
              <a:rPr lang="en-US" sz="2100" i="1" dirty="0">
                <a:effectLst/>
                <a:latin typeface="Cambria" panose="02040503050406030204" pitchFamily="18" charset="0"/>
              </a:rPr>
              <a:t>.</a:t>
            </a:r>
            <a:endParaRPr lang="en-US" sz="2100" dirty="0">
              <a:effectLst/>
              <a:latin typeface="Cambria" panose="02040503050406030204" pitchFamily="18" charset="0"/>
            </a:endParaRPr>
          </a:p>
          <a:p>
            <a:endParaRPr lang="es-ES" sz="2100" dirty="0">
              <a:latin typeface="Cambria-Italic"/>
            </a:endParaRPr>
          </a:p>
        </p:txBody>
      </p:sp>
      <p:pic>
        <p:nvPicPr>
          <p:cNvPr id="182" name="Picture 2" descr="Picture 2"/>
          <p:cNvPicPr>
            <a:picLocks noChangeAspect="1"/>
          </p:cNvPicPr>
          <p:nvPr/>
        </p:nvPicPr>
        <p:blipFill>
          <a:blip r:embed="rId2"/>
          <a:stretch>
            <a:fillRect/>
          </a:stretch>
        </p:blipFill>
        <p:spPr>
          <a:xfrm>
            <a:off x="1192212" y="758825"/>
            <a:ext cx="1030288" cy="1030288"/>
          </a:xfrm>
          <a:prstGeom prst="rect">
            <a:avLst/>
          </a:prstGeom>
          <a:ln w="12700">
            <a:miter lim="400000"/>
          </a:ln>
        </p:spPr>
      </p:pic>
      <p:pic>
        <p:nvPicPr>
          <p:cNvPr id="2" name="Picture 4">
            <a:extLst>
              <a:ext uri="{FF2B5EF4-FFF2-40B4-BE49-F238E27FC236}">
                <a16:creationId xmlns:a16="http://schemas.microsoft.com/office/drawing/2014/main" id="{F53BBE8A-2892-EBFF-8062-A374238500D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itle 1"/>
          <p:cNvSpPr txBox="1">
            <a:spLocks noGrp="1"/>
          </p:cNvSpPr>
          <p:nvPr>
            <p:ph type="title"/>
          </p:nvPr>
        </p:nvSpPr>
        <p:spPr>
          <a:xfrm>
            <a:off x="2022474" y="1069975"/>
            <a:ext cx="3078167"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r>
              <a:t>OBJETIVOS</a:t>
            </a:r>
          </a:p>
        </p:txBody>
      </p:sp>
      <p:sp>
        <p:nvSpPr>
          <p:cNvPr id="102" name="Content Placeholder 2"/>
          <p:cNvSpPr txBox="1">
            <a:spLocks noGrp="1"/>
          </p:cNvSpPr>
          <p:nvPr>
            <p:ph type="body" sz="half" idx="1"/>
          </p:nvPr>
        </p:nvSpPr>
        <p:spPr>
          <a:xfrm>
            <a:off x="1256669" y="2487964"/>
            <a:ext cx="9432599" cy="3221198"/>
          </a:xfrm>
          <a:prstGeom prst="rect">
            <a:avLst/>
          </a:prstGeom>
        </p:spPr>
        <p:txBody>
          <a:bodyPr>
            <a:noAutofit/>
          </a:bodyPr>
          <a:lstStyle/>
          <a:p>
            <a:r>
              <a:rPr lang="en-US" sz="2300" dirty="0" err="1">
                <a:effectLst/>
                <a:latin typeface="Cambria" panose="02040503050406030204" pitchFamily="18" charset="0"/>
              </a:rPr>
              <a:t>Reconstruir</a:t>
            </a:r>
            <a:r>
              <a:rPr lang="en-US" sz="2300" dirty="0">
                <a:effectLst/>
                <a:latin typeface="Cambria" panose="02040503050406030204" pitchFamily="18" charset="0"/>
              </a:rPr>
              <a:t> las </a:t>
            </a:r>
            <a:r>
              <a:rPr lang="en-US" sz="2300" dirty="0" err="1">
                <a:effectLst/>
                <a:latin typeface="Cambria" panose="02040503050406030204" pitchFamily="18" charset="0"/>
              </a:rPr>
              <a:t>acciones</a:t>
            </a:r>
            <a:r>
              <a:rPr lang="en-US" sz="2300" dirty="0">
                <a:effectLst/>
                <a:latin typeface="Cambria" panose="02040503050406030204" pitchFamily="18" charset="0"/>
              </a:rPr>
              <a:t> de </a:t>
            </a:r>
            <a:r>
              <a:rPr lang="en-US" sz="2300" dirty="0" err="1">
                <a:effectLst/>
                <a:latin typeface="Cambria" panose="02040503050406030204" pitchFamily="18" charset="0"/>
              </a:rPr>
              <a:t>fe</a:t>
            </a:r>
            <a:r>
              <a:rPr lang="en-US" sz="2300" dirty="0">
                <a:effectLst/>
                <a:latin typeface="Cambria" panose="02040503050406030204" pitchFamily="18" charset="0"/>
              </a:rPr>
              <a:t> que </a:t>
            </a:r>
            <a:r>
              <a:rPr lang="en-US" sz="2300" dirty="0" err="1">
                <a:effectLst/>
                <a:latin typeface="Cambria" panose="02040503050406030204" pitchFamily="18" charset="0"/>
              </a:rPr>
              <a:t>llevaron</a:t>
            </a:r>
            <a:r>
              <a:rPr lang="en-US" sz="2300" dirty="0">
                <a:effectLst/>
                <a:latin typeface="Cambria" panose="02040503050406030204" pitchFamily="18" charset="0"/>
              </a:rPr>
              <a:t> a la </a:t>
            </a:r>
            <a:r>
              <a:rPr lang="en-US" sz="2300" dirty="0" err="1">
                <a:effectLst/>
                <a:latin typeface="Cambria" panose="02040503050406030204" pitchFamily="18" charset="0"/>
              </a:rPr>
              <a:t>victoria</a:t>
            </a:r>
            <a:r>
              <a:rPr lang="en-US" sz="2300" dirty="0">
                <a:effectLst/>
                <a:latin typeface="Cambria" panose="02040503050406030204" pitchFamily="18" charset="0"/>
              </a:rPr>
              <a:t> de </a:t>
            </a:r>
            <a:r>
              <a:rPr lang="en-US" sz="2300" dirty="0" err="1">
                <a:effectLst/>
                <a:latin typeface="Cambria" panose="02040503050406030204" pitchFamily="18" charset="0"/>
              </a:rPr>
              <a:t>Josafat</a:t>
            </a:r>
            <a:r>
              <a:rPr lang="en-US" sz="2300" dirty="0">
                <a:effectLst/>
                <a:latin typeface="Cambria" panose="02040503050406030204" pitchFamily="18" charset="0"/>
              </a:rPr>
              <a:t>.</a:t>
            </a:r>
          </a:p>
          <a:p>
            <a:r>
              <a:rPr lang="en-US" sz="2300" dirty="0" err="1">
                <a:effectLst/>
                <a:latin typeface="Cambria" panose="02040503050406030204" pitchFamily="18" charset="0"/>
              </a:rPr>
              <a:t>Identificar</a:t>
            </a:r>
            <a:r>
              <a:rPr lang="en-US" sz="2300" dirty="0">
                <a:effectLst/>
                <a:latin typeface="Cambria" panose="02040503050406030204" pitchFamily="18" charset="0"/>
              </a:rPr>
              <a:t> </a:t>
            </a:r>
            <a:r>
              <a:rPr lang="en-US" sz="2300" dirty="0" err="1">
                <a:effectLst/>
                <a:latin typeface="Cambria" panose="02040503050406030204" pitchFamily="18" charset="0"/>
              </a:rPr>
              <a:t>situaciones</a:t>
            </a:r>
            <a:r>
              <a:rPr lang="en-US" sz="2300" dirty="0">
                <a:effectLst/>
                <a:latin typeface="Cambria" panose="02040503050406030204" pitchFamily="18" charset="0"/>
              </a:rPr>
              <a:t> </a:t>
            </a:r>
            <a:r>
              <a:rPr lang="en-US" sz="2300" dirty="0" err="1">
                <a:effectLst/>
                <a:latin typeface="Cambria" panose="02040503050406030204" pitchFamily="18" charset="0"/>
              </a:rPr>
              <a:t>en</a:t>
            </a:r>
            <a:r>
              <a:rPr lang="en-US" sz="2300" dirty="0">
                <a:effectLst/>
                <a:latin typeface="Cambria" panose="02040503050406030204" pitchFamily="18" charset="0"/>
              </a:rPr>
              <a:t> las que </a:t>
            </a:r>
            <a:r>
              <a:rPr lang="en-US" sz="2300" dirty="0" err="1">
                <a:effectLst/>
                <a:latin typeface="Cambria" panose="02040503050406030204" pitchFamily="18" charset="0"/>
              </a:rPr>
              <a:t>somos</a:t>
            </a:r>
            <a:r>
              <a:rPr lang="en-US" sz="2300" dirty="0">
                <a:effectLst/>
                <a:latin typeface="Cambria" panose="02040503050406030204" pitchFamily="18" charset="0"/>
              </a:rPr>
              <a:t> </a:t>
            </a:r>
            <a:r>
              <a:rPr lang="en-US" sz="2300" dirty="0" err="1">
                <a:effectLst/>
                <a:latin typeface="Cambria" panose="02040503050406030204" pitchFamily="18" charset="0"/>
              </a:rPr>
              <a:t>vencidos</a:t>
            </a:r>
            <a:r>
              <a:rPr lang="en-US" sz="2300" dirty="0">
                <a:effectLst/>
                <a:latin typeface="Cambria" panose="02040503050406030204" pitchFamily="18" charset="0"/>
              </a:rPr>
              <a:t> </a:t>
            </a:r>
            <a:r>
              <a:rPr lang="en-US" sz="2300" dirty="0" err="1">
                <a:effectLst/>
                <a:latin typeface="Cambria" panose="02040503050406030204" pitchFamily="18" charset="0"/>
              </a:rPr>
              <a:t>por</a:t>
            </a:r>
            <a:r>
              <a:rPr lang="en-US" sz="2300" dirty="0">
                <a:effectLst/>
                <a:latin typeface="Cambria" panose="02040503050406030204" pitchFamily="18" charset="0"/>
              </a:rPr>
              <a:t> un </a:t>
            </a:r>
            <a:r>
              <a:rPr lang="en-US" sz="2300" dirty="0" err="1">
                <a:effectLst/>
                <a:latin typeface="Cambria" panose="02040503050406030204" pitchFamily="18" charset="0"/>
              </a:rPr>
              <a:t>miedo</a:t>
            </a:r>
            <a:r>
              <a:rPr lang="en-US" sz="2300" dirty="0">
                <a:latin typeface="Cambria" panose="02040503050406030204" pitchFamily="18" charset="0"/>
              </a:rPr>
              <a:t> </a:t>
            </a:r>
            <a:r>
              <a:rPr lang="en-US" sz="2300" dirty="0" err="1">
                <a:effectLst/>
                <a:latin typeface="Cambria" panose="02040503050406030204" pitchFamily="18" charset="0"/>
              </a:rPr>
              <a:t>inmovilizador</a:t>
            </a:r>
            <a:r>
              <a:rPr lang="en-US" sz="2300" dirty="0">
                <a:effectLst/>
                <a:latin typeface="Cambria" panose="02040503050406030204" pitchFamily="18" charset="0"/>
              </a:rPr>
              <a:t>.</a:t>
            </a:r>
          </a:p>
          <a:p>
            <a:r>
              <a:rPr lang="en-US" sz="2300" dirty="0" err="1">
                <a:effectLst/>
                <a:latin typeface="Cambria" panose="02040503050406030204" pitchFamily="18" charset="0"/>
              </a:rPr>
              <a:t>Establecer</a:t>
            </a:r>
            <a:r>
              <a:rPr lang="en-US" sz="2300" dirty="0">
                <a:effectLst/>
                <a:latin typeface="Cambria" panose="02040503050406030204" pitchFamily="18" charset="0"/>
              </a:rPr>
              <a:t> un </a:t>
            </a:r>
            <a:r>
              <a:rPr lang="en-US" sz="2300" dirty="0" err="1">
                <a:effectLst/>
                <a:latin typeface="Cambria" panose="02040503050406030204" pitchFamily="18" charset="0"/>
              </a:rPr>
              <a:t>tiempo</a:t>
            </a:r>
            <a:r>
              <a:rPr lang="en-US" sz="2300" dirty="0">
                <a:effectLst/>
                <a:latin typeface="Cambria" panose="02040503050406030204" pitchFamily="18" charset="0"/>
              </a:rPr>
              <a:t> </a:t>
            </a:r>
            <a:r>
              <a:rPr lang="en-US" sz="2300" dirty="0" err="1">
                <a:effectLst/>
                <a:latin typeface="Cambria" panose="02040503050406030204" pitchFamily="18" charset="0"/>
              </a:rPr>
              <a:t>cada</a:t>
            </a:r>
            <a:r>
              <a:rPr lang="en-US" sz="2300" dirty="0">
                <a:effectLst/>
                <a:latin typeface="Cambria" panose="02040503050406030204" pitchFamily="18" charset="0"/>
              </a:rPr>
              <a:t> día para </a:t>
            </a:r>
            <a:r>
              <a:rPr lang="en-US" sz="2300" dirty="0" err="1">
                <a:effectLst/>
                <a:latin typeface="Cambria" panose="02040503050406030204" pitchFamily="18" charset="0"/>
              </a:rPr>
              <a:t>buscar</a:t>
            </a:r>
            <a:r>
              <a:rPr lang="en-US" sz="2300" dirty="0">
                <a:effectLst/>
                <a:latin typeface="Cambria" panose="02040503050406030204" pitchFamily="18" charset="0"/>
              </a:rPr>
              <a:t> la </a:t>
            </a:r>
            <a:r>
              <a:rPr lang="en-US" sz="2300" dirty="0" err="1">
                <a:effectLst/>
                <a:latin typeface="Cambria" panose="02040503050406030204" pitchFamily="18" charset="0"/>
              </a:rPr>
              <a:t>presencia</a:t>
            </a:r>
            <a:r>
              <a:rPr lang="en-US" sz="2300" dirty="0">
                <a:effectLst/>
                <a:latin typeface="Cambria" panose="02040503050406030204" pitchFamily="18" charset="0"/>
              </a:rPr>
              <a:t> y </a:t>
            </a:r>
            <a:r>
              <a:rPr lang="en-US" sz="2300" dirty="0" err="1">
                <a:effectLst/>
                <a:latin typeface="Cambria" panose="02040503050406030204" pitchFamily="18" charset="0"/>
              </a:rPr>
              <a:t>ayuda</a:t>
            </a:r>
            <a:r>
              <a:rPr lang="en-US" sz="2300" dirty="0">
                <a:latin typeface="Cambria" panose="02040503050406030204" pitchFamily="18" charset="0"/>
              </a:rPr>
              <a:t> </a:t>
            </a:r>
            <a:r>
              <a:rPr lang="en-US" sz="2300" dirty="0">
                <a:effectLst/>
                <a:latin typeface="Cambria" panose="02040503050406030204" pitchFamily="18" charset="0"/>
              </a:rPr>
              <a:t>de Dios al </a:t>
            </a:r>
            <a:r>
              <a:rPr lang="en-US" sz="2300" dirty="0" err="1">
                <a:effectLst/>
                <a:latin typeface="Cambria" panose="02040503050406030204" pitchFamily="18" charset="0"/>
              </a:rPr>
              <a:t>enfrentar</a:t>
            </a:r>
            <a:r>
              <a:rPr lang="en-US" sz="2300" dirty="0">
                <a:effectLst/>
                <a:latin typeface="Cambria" panose="02040503050406030204" pitchFamily="18" charset="0"/>
              </a:rPr>
              <a:t> </a:t>
            </a:r>
            <a:r>
              <a:rPr lang="en-US" sz="2300" dirty="0" err="1">
                <a:effectLst/>
                <a:latin typeface="Cambria" panose="02040503050406030204" pitchFamily="18" charset="0"/>
              </a:rPr>
              <a:t>nuestros</a:t>
            </a:r>
            <a:r>
              <a:rPr lang="en-US" sz="2300" dirty="0">
                <a:effectLst/>
                <a:latin typeface="Cambria" panose="02040503050406030204" pitchFamily="18" charset="0"/>
              </a:rPr>
              <a:t> </a:t>
            </a:r>
            <a:r>
              <a:rPr lang="en-US" sz="2300" dirty="0" err="1">
                <a:effectLst/>
                <a:latin typeface="Cambria" panose="02040503050406030204" pitchFamily="18" charset="0"/>
              </a:rPr>
              <a:t>miedos</a:t>
            </a:r>
            <a:r>
              <a:rPr lang="en-US" sz="2300" dirty="0">
                <a:effectLst/>
                <a:latin typeface="Cambria" panose="02040503050406030204" pitchFamily="18" charset="0"/>
              </a:rPr>
              <a:t>.</a:t>
            </a:r>
          </a:p>
          <a:p>
            <a:endParaRPr lang="en-US" sz="2300" dirty="0">
              <a:effectLst/>
              <a:latin typeface="Cambria" panose="02040503050406030204" pitchFamily="18" charset="0"/>
            </a:endParaRPr>
          </a:p>
          <a:p>
            <a:endParaRPr lang="en-US" sz="2300" dirty="0">
              <a:effectLst/>
              <a:latin typeface="Cambria" panose="02040503050406030204" pitchFamily="18" charset="0"/>
            </a:endParaRPr>
          </a:p>
          <a:p>
            <a:endParaRPr lang="es-ES" sz="2300" dirty="0">
              <a:latin typeface="Cambria" panose="02040503050406030204" pitchFamily="18" charset="0"/>
            </a:endParaRPr>
          </a:p>
        </p:txBody>
      </p:sp>
      <p:sp>
        <p:nvSpPr>
          <p:cNvPr id="103" name="Straight Connector 5"/>
          <p:cNvSpPr/>
          <p:nvPr/>
        </p:nvSpPr>
        <p:spPr>
          <a:xfrm flipV="1">
            <a:off x="2124074" y="1562100"/>
            <a:ext cx="7697791" cy="93666"/>
          </a:xfrm>
          <a:prstGeom prst="line">
            <a:avLst/>
          </a:prstGeom>
          <a:ln w="25400">
            <a:solidFill>
              <a:srgbClr val="7030A0"/>
            </a:solidFill>
            <a:miter/>
          </a:ln>
        </p:spPr>
        <p:txBody>
          <a:bodyPr lIns="45718" tIns="45718" rIns="45718" bIns="45718"/>
          <a:lstStyle/>
          <a:p>
            <a:endParaRPr/>
          </a:p>
        </p:txBody>
      </p:sp>
      <p:pic>
        <p:nvPicPr>
          <p:cNvPr id="104" name="Picture 4" descr="Picture 4"/>
          <p:cNvPicPr>
            <a:picLocks noChangeAspect="1"/>
          </p:cNvPicPr>
          <p:nvPr/>
        </p:nvPicPr>
        <p:blipFill>
          <a:blip r:embed="rId2"/>
          <a:stretch>
            <a:fillRect/>
          </a:stretch>
        </p:blipFill>
        <p:spPr>
          <a:xfrm>
            <a:off x="755650" y="798512"/>
            <a:ext cx="1128713" cy="1128713"/>
          </a:xfrm>
          <a:prstGeom prst="rect">
            <a:avLst/>
          </a:prstGeom>
          <a:ln w="12700">
            <a:miter lim="400000"/>
          </a:ln>
        </p:spPr>
      </p:pic>
      <p:pic>
        <p:nvPicPr>
          <p:cNvPr id="105" name="Picture 4"/>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itle 1"/>
          <p:cNvSpPr txBox="1">
            <a:spLocks noGrp="1"/>
          </p:cNvSpPr>
          <p:nvPr>
            <p:ph type="title"/>
          </p:nvPr>
        </p:nvSpPr>
        <p:spPr>
          <a:xfrm>
            <a:off x="2227263" y="1001712"/>
            <a:ext cx="3999369" cy="585789"/>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r>
              <a:t>VOCABULARIO</a:t>
            </a:r>
          </a:p>
        </p:txBody>
      </p:sp>
      <p:sp>
        <p:nvSpPr>
          <p:cNvPr id="108" name="Content Placeholder 2"/>
          <p:cNvSpPr txBox="1">
            <a:spLocks noGrp="1"/>
          </p:cNvSpPr>
          <p:nvPr>
            <p:ph type="body" idx="1"/>
          </p:nvPr>
        </p:nvSpPr>
        <p:spPr>
          <a:xfrm>
            <a:off x="1439722" y="2392413"/>
            <a:ext cx="9312555" cy="3938509"/>
          </a:xfrm>
          <a:prstGeom prst="rect">
            <a:avLst/>
          </a:prstGeom>
        </p:spPr>
        <p:txBody>
          <a:bodyPr>
            <a:noAutofit/>
          </a:bodyPr>
          <a:lstStyle/>
          <a:p>
            <a:r>
              <a:rPr lang="en-US" sz="2300" b="1" dirty="0">
                <a:solidFill>
                  <a:srgbClr val="231F20"/>
                </a:solidFill>
                <a:effectLst/>
                <a:latin typeface="Cambria" panose="02040503050406030204" pitchFamily="18" charset="0"/>
              </a:rPr>
              <a:t>Guerra: </a:t>
            </a:r>
            <a:r>
              <a:rPr lang="en-US" sz="2300" dirty="0">
                <a:solidFill>
                  <a:srgbClr val="231F20"/>
                </a:solidFill>
                <a:effectLst/>
                <a:latin typeface="Cambria" panose="02040503050406030204" pitchFamily="18" charset="0"/>
              </a:rPr>
              <a:t>La </a:t>
            </a:r>
            <a:r>
              <a:rPr lang="en-US" sz="2300" dirty="0" err="1">
                <a:solidFill>
                  <a:srgbClr val="231F20"/>
                </a:solidFill>
                <a:effectLst/>
                <a:latin typeface="Cambria" panose="02040503050406030204" pitchFamily="18" charset="0"/>
              </a:rPr>
              <a:t>guerra</a:t>
            </a:r>
            <a:r>
              <a:rPr lang="en-US" sz="2300" dirty="0">
                <a:solidFill>
                  <a:srgbClr val="231F20"/>
                </a:solidFill>
                <a:effectLst/>
                <a:latin typeface="Cambria" panose="02040503050406030204" pitchFamily="18" charset="0"/>
              </a:rPr>
              <a:t> ha </a:t>
            </a:r>
            <a:r>
              <a:rPr lang="en-US" sz="2300" dirty="0" err="1">
                <a:solidFill>
                  <a:srgbClr val="231F20"/>
                </a:solidFill>
                <a:effectLst/>
                <a:latin typeface="Cambria" panose="02040503050406030204" pitchFamily="18" charset="0"/>
              </a:rPr>
              <a:t>sido</a:t>
            </a:r>
            <a:r>
              <a:rPr lang="en-US" sz="2300" dirty="0">
                <a:solidFill>
                  <a:srgbClr val="231F20"/>
                </a:solidFill>
                <a:effectLst/>
                <a:latin typeface="Cambria" panose="02040503050406030204" pitchFamily="18" charset="0"/>
              </a:rPr>
              <a:t> la forma </a:t>
            </a:r>
            <a:r>
              <a:rPr lang="en-US" sz="2300" dirty="0" err="1">
                <a:solidFill>
                  <a:srgbClr val="231F20"/>
                </a:solidFill>
                <a:effectLst/>
                <a:latin typeface="Cambria" panose="02040503050406030204" pitchFamily="18" charset="0"/>
              </a:rPr>
              <a:t>más</a:t>
            </a:r>
            <a:r>
              <a:rPr lang="en-US" sz="2300" dirty="0">
                <a:solidFill>
                  <a:srgbClr val="231F20"/>
                </a:solidFill>
                <a:effectLst/>
                <a:latin typeface="Cambria" panose="02040503050406030204" pitchFamily="18" charset="0"/>
              </a:rPr>
              <a:t> </a:t>
            </a:r>
            <a:r>
              <a:rPr lang="en-US" sz="2300" dirty="0" err="1">
                <a:solidFill>
                  <a:srgbClr val="231F20"/>
                </a:solidFill>
                <a:effectLst/>
                <a:latin typeface="Cambria" panose="02040503050406030204" pitchFamily="18" charset="0"/>
              </a:rPr>
              <a:t>común</a:t>
            </a:r>
            <a:r>
              <a:rPr lang="en-US" sz="2300" dirty="0">
                <a:solidFill>
                  <a:srgbClr val="231F20"/>
                </a:solidFill>
                <a:effectLst/>
                <a:latin typeface="Cambria" panose="02040503050406030204" pitchFamily="18" charset="0"/>
              </a:rPr>
              <a:t> </a:t>
            </a:r>
            <a:r>
              <a:rPr lang="en-US" sz="2300" dirty="0" err="1">
                <a:solidFill>
                  <a:srgbClr val="231F20"/>
                </a:solidFill>
                <a:effectLst/>
                <a:latin typeface="Cambria" panose="02040503050406030204" pitchFamily="18" charset="0"/>
              </a:rPr>
              <a:t>en</a:t>
            </a:r>
            <a:r>
              <a:rPr lang="en-US" sz="2300" dirty="0">
                <a:solidFill>
                  <a:srgbClr val="231F20"/>
                </a:solidFill>
                <a:effectLst/>
                <a:latin typeface="Cambria" panose="02040503050406030204" pitchFamily="18" charset="0"/>
              </a:rPr>
              <a:t> la que </a:t>
            </a:r>
            <a:r>
              <a:rPr lang="en-US" sz="2300" dirty="0" err="1">
                <a:solidFill>
                  <a:srgbClr val="231F20"/>
                </a:solidFill>
                <a:effectLst/>
                <a:latin typeface="Cambria" panose="02040503050406030204" pitchFamily="18" charset="0"/>
              </a:rPr>
              <a:t>los</a:t>
            </a:r>
            <a:r>
              <a:rPr lang="en-US" sz="2300" dirty="0">
                <a:solidFill>
                  <a:srgbClr val="231F20"/>
                </a:solidFill>
                <a:effectLst/>
                <a:latin typeface="Cambria" panose="02040503050406030204" pitchFamily="18" charset="0"/>
              </a:rPr>
              <a:t> pueblos </a:t>
            </a:r>
            <a:r>
              <a:rPr lang="en-US" sz="2300" dirty="0" err="1">
                <a:solidFill>
                  <a:srgbClr val="231F20"/>
                </a:solidFill>
                <a:effectLst/>
                <a:latin typeface="Cambria" panose="02040503050406030204" pitchFamily="18" charset="0"/>
              </a:rPr>
              <a:t>definieron</a:t>
            </a:r>
            <a:r>
              <a:rPr lang="en-US" sz="2300" dirty="0">
                <a:solidFill>
                  <a:srgbClr val="231F20"/>
                </a:solidFill>
                <a:effectLst/>
                <a:latin typeface="Cambria" panose="02040503050406030204" pitchFamily="18" charset="0"/>
              </a:rPr>
              <a:t> y </a:t>
            </a:r>
            <a:r>
              <a:rPr lang="en-US" sz="2300" dirty="0" err="1">
                <a:solidFill>
                  <a:srgbClr val="231F20"/>
                </a:solidFill>
                <a:effectLst/>
                <a:latin typeface="Cambria" panose="02040503050406030204" pitchFamily="18" charset="0"/>
              </a:rPr>
              <a:t>preservaron</a:t>
            </a:r>
            <a:r>
              <a:rPr lang="en-US" sz="2300" dirty="0">
                <a:solidFill>
                  <a:srgbClr val="231F20"/>
                </a:solidFill>
                <a:effectLst/>
                <a:latin typeface="Cambria" panose="02040503050406030204" pitchFamily="18" charset="0"/>
              </a:rPr>
              <a:t> sus </a:t>
            </a:r>
            <a:r>
              <a:rPr lang="en-US" sz="2300" dirty="0" err="1">
                <a:solidFill>
                  <a:srgbClr val="231F20"/>
                </a:solidFill>
                <a:effectLst/>
                <a:latin typeface="Cambria" panose="02040503050406030204" pitchFamily="18" charset="0"/>
              </a:rPr>
              <a:t>fronteras</a:t>
            </a:r>
            <a:r>
              <a:rPr lang="en-US" sz="2300" dirty="0">
                <a:solidFill>
                  <a:srgbClr val="231F20"/>
                </a:solidFill>
                <a:effectLst/>
                <a:latin typeface="Cambria" panose="02040503050406030204" pitchFamily="18" charset="0"/>
              </a:rPr>
              <a:t>. </a:t>
            </a:r>
            <a:r>
              <a:rPr lang="en-US" sz="2300" dirty="0" err="1">
                <a:solidFill>
                  <a:srgbClr val="231F20"/>
                </a:solidFill>
                <a:effectLst/>
                <a:latin typeface="Cambria" panose="02040503050406030204" pitchFamily="18" charset="0"/>
              </a:rPr>
              <a:t>En</a:t>
            </a:r>
            <a:r>
              <a:rPr lang="en-US" sz="2300" dirty="0">
                <a:solidFill>
                  <a:srgbClr val="231F20"/>
                </a:solidFill>
                <a:effectLst/>
                <a:latin typeface="Cambria" panose="02040503050406030204" pitchFamily="18" charset="0"/>
              </a:rPr>
              <a:t> </a:t>
            </a:r>
            <a:r>
              <a:rPr lang="en-US" sz="2300" dirty="0" err="1">
                <a:solidFill>
                  <a:srgbClr val="231F20"/>
                </a:solidFill>
                <a:effectLst/>
                <a:latin typeface="Cambria" panose="02040503050406030204" pitchFamily="18" charset="0"/>
              </a:rPr>
              <a:t>el</a:t>
            </a:r>
            <a:r>
              <a:rPr lang="en-US" sz="2300" dirty="0">
                <a:solidFill>
                  <a:srgbClr val="231F20"/>
                </a:solidFill>
                <a:effectLst/>
                <a:latin typeface="Cambria" panose="02040503050406030204" pitchFamily="18" charset="0"/>
              </a:rPr>
              <a:t> </a:t>
            </a:r>
            <a:r>
              <a:rPr lang="en-US" sz="2300" dirty="0" err="1">
                <a:solidFill>
                  <a:srgbClr val="231F20"/>
                </a:solidFill>
                <a:effectLst/>
                <a:latin typeface="Cambria" panose="02040503050406030204" pitchFamily="18" charset="0"/>
              </a:rPr>
              <a:t>caso</a:t>
            </a:r>
            <a:r>
              <a:rPr lang="en-US" sz="2300" dirty="0">
                <a:solidFill>
                  <a:srgbClr val="231F20"/>
                </a:solidFill>
                <a:effectLst/>
                <a:latin typeface="Cambria" panose="02040503050406030204" pitchFamily="18" charset="0"/>
              </a:rPr>
              <a:t> del Israel </a:t>
            </a:r>
            <a:r>
              <a:rPr lang="en-US" sz="2300" dirty="0" err="1">
                <a:solidFill>
                  <a:srgbClr val="231F20"/>
                </a:solidFill>
                <a:effectLst/>
                <a:latin typeface="Cambria" panose="02040503050406030204" pitchFamily="18" charset="0"/>
              </a:rPr>
              <a:t>bíblico</a:t>
            </a:r>
            <a:r>
              <a:rPr lang="en-US" sz="2300" dirty="0">
                <a:solidFill>
                  <a:srgbClr val="231F20"/>
                </a:solidFill>
                <a:effectLst/>
                <a:latin typeface="Cambria" panose="02040503050406030204" pitchFamily="18" charset="0"/>
              </a:rPr>
              <a:t>, la </a:t>
            </a:r>
            <a:r>
              <a:rPr lang="en-US" sz="2300" dirty="0" err="1">
                <a:solidFill>
                  <a:srgbClr val="231F20"/>
                </a:solidFill>
                <a:effectLst/>
                <a:latin typeface="Cambria" panose="02040503050406030204" pitchFamily="18" charset="0"/>
              </a:rPr>
              <a:t>guerra</a:t>
            </a:r>
            <a:r>
              <a:rPr lang="en-US" sz="2300" dirty="0">
                <a:solidFill>
                  <a:srgbClr val="231F20"/>
                </a:solidFill>
                <a:effectLst/>
                <a:latin typeface="Cambria" panose="02040503050406030204" pitchFamily="18" charset="0"/>
              </a:rPr>
              <a:t> </a:t>
            </a:r>
            <a:r>
              <a:rPr lang="en-US" sz="2300" dirty="0" err="1">
                <a:solidFill>
                  <a:srgbClr val="231F20"/>
                </a:solidFill>
                <a:effectLst/>
                <a:latin typeface="Cambria" panose="02040503050406030204" pitchFamily="18" charset="0"/>
              </a:rPr>
              <a:t>siempre</a:t>
            </a:r>
            <a:r>
              <a:rPr lang="en-US" sz="2300" dirty="0">
                <a:solidFill>
                  <a:srgbClr val="231F20"/>
                </a:solidFill>
                <a:effectLst/>
                <a:latin typeface="Cambria" panose="02040503050406030204" pitchFamily="18" charset="0"/>
              </a:rPr>
              <a:t> </a:t>
            </a:r>
            <a:r>
              <a:rPr lang="en-US" sz="2300" dirty="0" err="1">
                <a:solidFill>
                  <a:srgbClr val="231F20"/>
                </a:solidFill>
                <a:effectLst/>
                <a:latin typeface="Cambria" panose="02040503050406030204" pitchFamily="18" charset="0"/>
              </a:rPr>
              <a:t>estuvo</a:t>
            </a:r>
            <a:r>
              <a:rPr lang="en-US" sz="2300" dirty="0">
                <a:solidFill>
                  <a:srgbClr val="231F20"/>
                </a:solidFill>
                <a:effectLst/>
                <a:latin typeface="Cambria" panose="02040503050406030204" pitchFamily="18" charset="0"/>
              </a:rPr>
              <a:t> </a:t>
            </a:r>
            <a:r>
              <a:rPr lang="en-US" sz="2300" dirty="0" err="1">
                <a:solidFill>
                  <a:srgbClr val="231F20"/>
                </a:solidFill>
                <a:effectLst/>
                <a:latin typeface="Cambria" panose="02040503050406030204" pitchFamily="18" charset="0"/>
              </a:rPr>
              <a:t>ligada</a:t>
            </a:r>
            <a:r>
              <a:rPr lang="en-US" sz="2300" dirty="0">
                <a:solidFill>
                  <a:srgbClr val="231F20"/>
                </a:solidFill>
                <a:effectLst/>
                <a:latin typeface="Cambria" panose="02040503050406030204" pitchFamily="18" charset="0"/>
              </a:rPr>
              <a:t> a Dios, </a:t>
            </a:r>
            <a:r>
              <a:rPr lang="en-US" sz="2300" dirty="0" err="1">
                <a:solidFill>
                  <a:srgbClr val="231F20"/>
                </a:solidFill>
                <a:effectLst/>
                <a:latin typeface="Cambria" panose="02040503050406030204" pitchFamily="18" charset="0"/>
              </a:rPr>
              <a:t>razón</a:t>
            </a:r>
            <a:r>
              <a:rPr lang="en-US" sz="2300" dirty="0">
                <a:solidFill>
                  <a:srgbClr val="231F20"/>
                </a:solidFill>
                <a:effectLst/>
                <a:latin typeface="Cambria" panose="02040503050406030204" pitchFamily="18" charset="0"/>
              </a:rPr>
              <a:t> </a:t>
            </a:r>
            <a:r>
              <a:rPr lang="en-US" sz="2300" dirty="0" err="1">
                <a:solidFill>
                  <a:srgbClr val="231F20"/>
                </a:solidFill>
                <a:effectLst/>
                <a:latin typeface="Cambria" panose="02040503050406030204" pitchFamily="18" charset="0"/>
              </a:rPr>
              <a:t>por</a:t>
            </a:r>
            <a:r>
              <a:rPr lang="en-US" sz="2300" dirty="0">
                <a:solidFill>
                  <a:srgbClr val="231F20"/>
                </a:solidFill>
                <a:effectLst/>
                <a:latin typeface="Cambria" panose="02040503050406030204" pitchFamily="18" charset="0"/>
              </a:rPr>
              <a:t> la </a:t>
            </a:r>
            <a:r>
              <a:rPr lang="en-US" sz="2300" dirty="0" err="1">
                <a:solidFill>
                  <a:srgbClr val="231F20"/>
                </a:solidFill>
                <a:effectLst/>
                <a:latin typeface="Cambria" panose="02040503050406030204" pitchFamily="18" charset="0"/>
              </a:rPr>
              <a:t>cual</a:t>
            </a:r>
            <a:r>
              <a:rPr lang="en-US" sz="2300" dirty="0">
                <a:solidFill>
                  <a:srgbClr val="231F20"/>
                </a:solidFill>
                <a:effectLst/>
                <a:latin typeface="Cambria" panose="02040503050406030204" pitchFamily="18" charset="0"/>
              </a:rPr>
              <a:t> </a:t>
            </a:r>
            <a:r>
              <a:rPr lang="en-US" sz="2300" dirty="0" err="1">
                <a:solidFill>
                  <a:srgbClr val="231F20"/>
                </a:solidFill>
                <a:effectLst/>
                <a:latin typeface="Cambria" panose="02040503050406030204" pitchFamily="18" charset="0"/>
              </a:rPr>
              <a:t>debemos</a:t>
            </a:r>
            <a:r>
              <a:rPr lang="en-US" sz="2300" dirty="0">
                <a:solidFill>
                  <a:srgbClr val="231F20"/>
                </a:solidFill>
                <a:effectLst/>
                <a:latin typeface="Cambria" panose="02040503050406030204" pitchFamily="18" charset="0"/>
              </a:rPr>
              <a:t> leer </a:t>
            </a:r>
            <a:r>
              <a:rPr lang="en-US" sz="2300" dirty="0" err="1">
                <a:solidFill>
                  <a:srgbClr val="231F20"/>
                </a:solidFill>
                <a:effectLst/>
                <a:latin typeface="Cambria" panose="02040503050406030204" pitchFamily="18" charset="0"/>
              </a:rPr>
              <a:t>los</a:t>
            </a:r>
            <a:r>
              <a:rPr lang="en-US" sz="2300" dirty="0">
                <a:solidFill>
                  <a:srgbClr val="231F20"/>
                </a:solidFill>
                <a:effectLst/>
                <a:latin typeface="Cambria" panose="02040503050406030204" pitchFamily="18" charset="0"/>
              </a:rPr>
              <a:t> </a:t>
            </a:r>
            <a:r>
              <a:rPr lang="en-US" sz="2300" dirty="0" err="1">
                <a:solidFill>
                  <a:srgbClr val="231F20"/>
                </a:solidFill>
                <a:effectLst/>
                <a:latin typeface="Cambria" panose="02040503050406030204" pitchFamily="18" charset="0"/>
              </a:rPr>
              <a:t>relatos</a:t>
            </a:r>
            <a:r>
              <a:rPr lang="en-US" sz="2300" dirty="0">
                <a:solidFill>
                  <a:srgbClr val="231F20"/>
                </a:solidFill>
                <a:effectLst/>
                <a:latin typeface="Cambria" panose="02040503050406030204" pitchFamily="18" charset="0"/>
              </a:rPr>
              <a:t> de </a:t>
            </a:r>
            <a:r>
              <a:rPr lang="en-US" sz="2300" dirty="0" err="1">
                <a:solidFill>
                  <a:srgbClr val="231F20"/>
                </a:solidFill>
                <a:effectLst/>
                <a:latin typeface="Cambria" panose="02040503050406030204" pitchFamily="18" charset="0"/>
              </a:rPr>
              <a:t>guerra</a:t>
            </a:r>
            <a:r>
              <a:rPr lang="en-US" sz="2300" dirty="0">
                <a:solidFill>
                  <a:srgbClr val="231F20"/>
                </a:solidFill>
                <a:effectLst/>
                <a:latin typeface="Cambria" panose="02040503050406030204" pitchFamily="18" charset="0"/>
              </a:rPr>
              <a:t> </a:t>
            </a:r>
            <a:r>
              <a:rPr lang="en-US" sz="2300" dirty="0" err="1">
                <a:solidFill>
                  <a:srgbClr val="231F20"/>
                </a:solidFill>
                <a:effectLst/>
                <a:latin typeface="Cambria" panose="02040503050406030204" pitchFamily="18" charset="0"/>
              </a:rPr>
              <a:t>en</a:t>
            </a:r>
            <a:r>
              <a:rPr lang="en-US" sz="2300" dirty="0">
                <a:solidFill>
                  <a:srgbClr val="231F20"/>
                </a:solidFill>
                <a:effectLst/>
                <a:latin typeface="Cambria" panose="02040503050406030204" pitchFamily="18" charset="0"/>
              </a:rPr>
              <a:t> la Biblia </a:t>
            </a:r>
            <a:r>
              <a:rPr lang="en-US" sz="2300" dirty="0" err="1">
                <a:solidFill>
                  <a:srgbClr val="231F20"/>
                </a:solidFill>
                <a:effectLst/>
                <a:latin typeface="Cambria" panose="02040503050406030204" pitchFamily="18" charset="0"/>
              </a:rPr>
              <a:t>como</a:t>
            </a:r>
            <a:r>
              <a:rPr lang="en-US" sz="2300" dirty="0">
                <a:solidFill>
                  <a:srgbClr val="231F20"/>
                </a:solidFill>
                <a:effectLst/>
                <a:latin typeface="Cambria" panose="02040503050406030204" pitchFamily="18" charset="0"/>
              </a:rPr>
              <a:t> </a:t>
            </a:r>
            <a:r>
              <a:rPr lang="en-US" sz="2300" dirty="0" err="1">
                <a:solidFill>
                  <a:srgbClr val="231F20"/>
                </a:solidFill>
                <a:effectLst/>
                <a:latin typeface="Cambria" panose="02040503050406030204" pitchFamily="18" charset="0"/>
              </a:rPr>
              <a:t>polémicas</a:t>
            </a:r>
            <a:r>
              <a:rPr lang="en-US" sz="2300" dirty="0">
                <a:solidFill>
                  <a:srgbClr val="231F20"/>
                </a:solidFill>
                <a:effectLst/>
                <a:latin typeface="Cambria" panose="02040503050406030204" pitchFamily="18" charset="0"/>
              </a:rPr>
              <a:t> </a:t>
            </a:r>
            <a:r>
              <a:rPr lang="en-US" sz="2300" dirty="0" err="1">
                <a:solidFill>
                  <a:srgbClr val="231F20"/>
                </a:solidFill>
                <a:effectLst/>
                <a:latin typeface="Cambria" panose="02040503050406030204" pitchFamily="18" charset="0"/>
              </a:rPr>
              <a:t>religiosas</a:t>
            </a:r>
            <a:r>
              <a:rPr lang="en-US" sz="2300" dirty="0">
                <a:solidFill>
                  <a:srgbClr val="231F20"/>
                </a:solidFill>
                <a:effectLst/>
                <a:latin typeface="Cambria" panose="02040503050406030204" pitchFamily="18" charset="0"/>
              </a:rPr>
              <a:t>. Era </a:t>
            </a:r>
            <a:r>
              <a:rPr lang="en-US" sz="2300" dirty="0" err="1">
                <a:solidFill>
                  <a:srgbClr val="231F20"/>
                </a:solidFill>
                <a:effectLst/>
                <a:latin typeface="Cambria" panose="02040503050406030204" pitchFamily="18" charset="0"/>
              </a:rPr>
              <a:t>costumbre</a:t>
            </a:r>
            <a:r>
              <a:rPr lang="en-US" sz="2300" dirty="0">
                <a:solidFill>
                  <a:srgbClr val="231F20"/>
                </a:solidFill>
                <a:effectLst/>
                <a:latin typeface="Cambria" panose="02040503050406030204" pitchFamily="18" charset="0"/>
              </a:rPr>
              <a:t> que </a:t>
            </a:r>
            <a:r>
              <a:rPr lang="en-US" sz="2300" dirty="0" err="1">
                <a:solidFill>
                  <a:srgbClr val="231F20"/>
                </a:solidFill>
                <a:effectLst/>
                <a:latin typeface="Cambria" panose="02040503050406030204" pitchFamily="18" charset="0"/>
              </a:rPr>
              <a:t>los</a:t>
            </a:r>
            <a:r>
              <a:rPr lang="en-US" sz="2300" dirty="0">
                <a:solidFill>
                  <a:srgbClr val="231F20"/>
                </a:solidFill>
                <a:effectLst/>
                <a:latin typeface="Cambria" panose="02040503050406030204" pitchFamily="18" charset="0"/>
              </a:rPr>
              <a:t> </a:t>
            </a:r>
            <a:r>
              <a:rPr lang="en-US" sz="2300" dirty="0" err="1">
                <a:solidFill>
                  <a:srgbClr val="231F20"/>
                </a:solidFill>
                <a:effectLst/>
                <a:latin typeface="Cambria" panose="02040503050406030204" pitchFamily="18" charset="0"/>
              </a:rPr>
              <a:t>sacerdotes</a:t>
            </a:r>
            <a:r>
              <a:rPr lang="en-US" sz="2300" dirty="0">
                <a:solidFill>
                  <a:srgbClr val="231F20"/>
                </a:solidFill>
                <a:effectLst/>
                <a:latin typeface="Cambria" panose="02040503050406030204" pitchFamily="18" charset="0"/>
              </a:rPr>
              <a:t> </a:t>
            </a:r>
            <a:r>
              <a:rPr lang="en-US" sz="2300" dirty="0" err="1">
                <a:solidFill>
                  <a:srgbClr val="231F20"/>
                </a:solidFill>
                <a:effectLst/>
                <a:latin typeface="Cambria" panose="02040503050406030204" pitchFamily="18" charset="0"/>
              </a:rPr>
              <a:t>acompañaran</a:t>
            </a:r>
            <a:r>
              <a:rPr lang="en-US" sz="2300" dirty="0">
                <a:solidFill>
                  <a:srgbClr val="231F20"/>
                </a:solidFill>
                <a:effectLst/>
                <a:latin typeface="Cambria" panose="02040503050406030204" pitchFamily="18" charset="0"/>
              </a:rPr>
              <a:t> a </a:t>
            </a:r>
            <a:r>
              <a:rPr lang="en-US" sz="2300" dirty="0" err="1">
                <a:solidFill>
                  <a:srgbClr val="231F20"/>
                </a:solidFill>
                <a:effectLst/>
                <a:latin typeface="Cambria" panose="02040503050406030204" pitchFamily="18" charset="0"/>
              </a:rPr>
              <a:t>los</a:t>
            </a:r>
            <a:r>
              <a:rPr lang="en-US" sz="2300" dirty="0">
                <a:solidFill>
                  <a:srgbClr val="231F20"/>
                </a:solidFill>
                <a:effectLst/>
                <a:latin typeface="Cambria" panose="02040503050406030204" pitchFamily="18" charset="0"/>
              </a:rPr>
              <a:t> </a:t>
            </a:r>
            <a:r>
              <a:rPr lang="en-US" sz="2300" dirty="0" err="1">
                <a:solidFill>
                  <a:srgbClr val="231F20"/>
                </a:solidFill>
                <a:effectLst/>
                <a:latin typeface="Cambria" panose="02040503050406030204" pitchFamily="18" charset="0"/>
              </a:rPr>
              <a:t>ejércitos</a:t>
            </a:r>
            <a:r>
              <a:rPr lang="en-US" sz="2300" dirty="0">
                <a:solidFill>
                  <a:srgbClr val="231F20"/>
                </a:solidFill>
                <a:effectLst/>
                <a:latin typeface="Cambria" panose="02040503050406030204" pitchFamily="18" charset="0"/>
              </a:rPr>
              <a:t> de Israel (Dt 20.1-4) o que se </a:t>
            </a:r>
            <a:r>
              <a:rPr lang="en-US" sz="2300" dirty="0" err="1">
                <a:solidFill>
                  <a:srgbClr val="231F20"/>
                </a:solidFill>
                <a:effectLst/>
                <a:latin typeface="Cambria" panose="02040503050406030204" pitchFamily="18" charset="0"/>
              </a:rPr>
              <a:t>pidiera</a:t>
            </a:r>
            <a:r>
              <a:rPr lang="en-US" sz="2300" dirty="0">
                <a:solidFill>
                  <a:srgbClr val="231F20"/>
                </a:solidFill>
                <a:effectLst/>
                <a:latin typeface="Cambria" panose="02040503050406030204" pitchFamily="18" charset="0"/>
              </a:rPr>
              <a:t> </a:t>
            </a:r>
            <a:r>
              <a:rPr lang="en-US" sz="2300" dirty="0" err="1">
                <a:solidFill>
                  <a:srgbClr val="231F20"/>
                </a:solidFill>
                <a:effectLst/>
                <a:latin typeface="Cambria" panose="02040503050406030204" pitchFamily="18" charset="0"/>
              </a:rPr>
              <a:t>una</a:t>
            </a:r>
            <a:r>
              <a:rPr lang="en-US" sz="2300" dirty="0">
                <a:solidFill>
                  <a:srgbClr val="231F20"/>
                </a:solidFill>
                <a:effectLst/>
                <a:latin typeface="Cambria" panose="02040503050406030204" pitchFamily="18" charset="0"/>
              </a:rPr>
              <a:t> </a:t>
            </a:r>
            <a:r>
              <a:rPr lang="en-US" sz="2300" dirty="0" err="1">
                <a:solidFill>
                  <a:srgbClr val="231F20"/>
                </a:solidFill>
                <a:effectLst/>
                <a:latin typeface="Cambria" panose="02040503050406030204" pitchFamily="18" charset="0"/>
              </a:rPr>
              <a:t>guía</a:t>
            </a:r>
            <a:r>
              <a:rPr lang="en-US" sz="2300" dirty="0">
                <a:solidFill>
                  <a:srgbClr val="231F20"/>
                </a:solidFill>
                <a:effectLst/>
                <a:latin typeface="Cambria" panose="02040503050406030204" pitchFamily="18" charset="0"/>
              </a:rPr>
              <a:t> a </a:t>
            </a:r>
            <a:r>
              <a:rPr lang="en-US" sz="2300" dirty="0" err="1">
                <a:solidFill>
                  <a:srgbClr val="231F20"/>
                </a:solidFill>
                <a:effectLst/>
                <a:latin typeface="Cambria" panose="02040503050406030204" pitchFamily="18" charset="0"/>
              </a:rPr>
              <a:t>los</a:t>
            </a:r>
            <a:r>
              <a:rPr lang="en-US" sz="2300" dirty="0">
                <a:solidFill>
                  <a:srgbClr val="231F20"/>
                </a:solidFill>
                <a:latin typeface="Cambria" panose="02040503050406030204" pitchFamily="18" charset="0"/>
              </a:rPr>
              <a:t> </a:t>
            </a:r>
            <a:r>
              <a:rPr lang="en-US" sz="2300" dirty="0" err="1">
                <a:solidFill>
                  <a:srgbClr val="231F20"/>
                </a:solidFill>
                <a:effectLst/>
                <a:latin typeface="Cambria" panose="02040503050406030204" pitchFamily="18" charset="0"/>
              </a:rPr>
              <a:t>profetas</a:t>
            </a:r>
            <a:r>
              <a:rPr lang="en-US" sz="2300" dirty="0">
                <a:solidFill>
                  <a:srgbClr val="231F20"/>
                </a:solidFill>
                <a:effectLst/>
                <a:latin typeface="Cambria" panose="02040503050406030204" pitchFamily="18" charset="0"/>
              </a:rPr>
              <a:t> antes de </a:t>
            </a:r>
            <a:r>
              <a:rPr lang="en-US" sz="2300" dirty="0" err="1">
                <a:solidFill>
                  <a:srgbClr val="231F20"/>
                </a:solidFill>
                <a:effectLst/>
                <a:latin typeface="Cambria" panose="02040503050406030204" pitchFamily="18" charset="0"/>
              </a:rPr>
              <a:t>iniciar</a:t>
            </a:r>
            <a:r>
              <a:rPr lang="en-US" sz="2300" dirty="0">
                <a:solidFill>
                  <a:srgbClr val="231F20"/>
                </a:solidFill>
                <a:effectLst/>
                <a:latin typeface="Cambria" panose="02040503050406030204" pitchFamily="18" charset="0"/>
              </a:rPr>
              <a:t> </a:t>
            </a:r>
            <a:r>
              <a:rPr lang="en-US" sz="2300" dirty="0" err="1">
                <a:solidFill>
                  <a:srgbClr val="231F20"/>
                </a:solidFill>
                <a:effectLst/>
                <a:latin typeface="Cambria" panose="02040503050406030204" pitchFamily="18" charset="0"/>
              </a:rPr>
              <a:t>una</a:t>
            </a:r>
            <a:r>
              <a:rPr lang="en-US" sz="2300" dirty="0">
                <a:solidFill>
                  <a:srgbClr val="231F20"/>
                </a:solidFill>
                <a:effectLst/>
                <a:latin typeface="Cambria" panose="02040503050406030204" pitchFamily="18" charset="0"/>
              </a:rPr>
              <a:t> </a:t>
            </a:r>
            <a:r>
              <a:rPr lang="en-US" sz="2300" dirty="0" err="1">
                <a:solidFill>
                  <a:srgbClr val="231F20"/>
                </a:solidFill>
                <a:effectLst/>
                <a:latin typeface="Cambria" panose="02040503050406030204" pitchFamily="18" charset="0"/>
              </a:rPr>
              <a:t>campaña</a:t>
            </a:r>
            <a:r>
              <a:rPr lang="en-US" sz="2300" dirty="0">
                <a:solidFill>
                  <a:srgbClr val="231F20"/>
                </a:solidFill>
                <a:effectLst/>
                <a:latin typeface="Cambria" panose="02040503050406030204" pitchFamily="18" charset="0"/>
              </a:rPr>
              <a:t> </a:t>
            </a:r>
            <a:r>
              <a:rPr lang="en-US" sz="2300" dirty="0" err="1">
                <a:solidFill>
                  <a:srgbClr val="231F20"/>
                </a:solidFill>
                <a:effectLst/>
                <a:latin typeface="Cambria" panose="02040503050406030204" pitchFamily="18" charset="0"/>
              </a:rPr>
              <a:t>militar</a:t>
            </a:r>
            <a:r>
              <a:rPr lang="en-US" sz="2300" dirty="0">
                <a:solidFill>
                  <a:srgbClr val="231F20"/>
                </a:solidFill>
                <a:effectLst/>
                <a:latin typeface="Cambria" panose="02040503050406030204" pitchFamily="18" charset="0"/>
              </a:rPr>
              <a:t> (1 R 22.5).</a:t>
            </a:r>
          </a:p>
          <a:p>
            <a:endParaRPr lang="es-ES" sz="2300" dirty="0">
              <a:latin typeface="Cambria-Bold"/>
            </a:endParaRPr>
          </a:p>
        </p:txBody>
      </p:sp>
      <p:sp>
        <p:nvSpPr>
          <p:cNvPr id="109" name="Straight Connector 5"/>
          <p:cNvSpPr/>
          <p:nvPr/>
        </p:nvSpPr>
        <p:spPr>
          <a:xfrm>
            <a:off x="2381249" y="1587500"/>
            <a:ext cx="7307266" cy="0"/>
          </a:xfrm>
          <a:prstGeom prst="line">
            <a:avLst/>
          </a:prstGeom>
          <a:ln w="25400">
            <a:solidFill>
              <a:srgbClr val="D62212"/>
            </a:solidFill>
            <a:miter/>
          </a:ln>
        </p:spPr>
        <p:txBody>
          <a:bodyPr lIns="45718" tIns="45718" rIns="45718" bIns="45718"/>
          <a:lstStyle/>
          <a:p>
            <a:endParaRPr/>
          </a:p>
        </p:txBody>
      </p:sp>
      <p:pic>
        <p:nvPicPr>
          <p:cNvPr id="110" name="Picture 4" descr="Picture 4"/>
          <p:cNvPicPr>
            <a:picLocks noChangeAspect="1"/>
          </p:cNvPicPr>
          <p:nvPr/>
        </p:nvPicPr>
        <p:blipFill>
          <a:blip r:embed="rId2"/>
          <a:stretch>
            <a:fillRect/>
          </a:stretch>
        </p:blipFill>
        <p:spPr>
          <a:xfrm>
            <a:off x="960437" y="739775"/>
            <a:ext cx="1109663" cy="1109663"/>
          </a:xfrm>
          <a:prstGeom prst="rect">
            <a:avLst/>
          </a:prstGeom>
          <a:ln w="12700">
            <a:miter lim="400000"/>
          </a:ln>
        </p:spPr>
      </p:pic>
      <p:pic>
        <p:nvPicPr>
          <p:cNvPr id="2" name="Picture 4">
            <a:extLst>
              <a:ext uri="{FF2B5EF4-FFF2-40B4-BE49-F238E27FC236}">
                <a16:creationId xmlns:a16="http://schemas.microsoft.com/office/drawing/2014/main" id="{F2B5919D-7FFD-9B20-4BAB-1F171FE7CA4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2 Crónicas 20.13-14</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4" y="2015872"/>
            <a:ext cx="4300540" cy="430374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endParaRPr lang="es-ES" sz="2100" dirty="0">
              <a:latin typeface="Cambria" panose="02040503050406030204" pitchFamily="18" charset="0"/>
            </a:endParaRPr>
          </a:p>
          <a:p>
            <a:r>
              <a:rPr lang="en-US" sz="2100" dirty="0">
                <a:effectLst/>
                <a:latin typeface="Cambria" panose="02040503050406030204" pitchFamily="18" charset="0"/>
              </a:rPr>
              <a:t>13  </a:t>
            </a:r>
            <a:r>
              <a:rPr lang="en-US" sz="2100" dirty="0" err="1">
                <a:effectLst/>
                <a:latin typeface="Cambria" panose="02040503050406030204" pitchFamily="18" charset="0"/>
              </a:rPr>
              <a:t>Todo</a:t>
            </a:r>
            <a:r>
              <a:rPr lang="en-US" sz="2100" dirty="0">
                <a:effectLst/>
                <a:latin typeface="Cambria" panose="02040503050406030204" pitchFamily="18" charset="0"/>
              </a:rPr>
              <a:t> </a:t>
            </a:r>
            <a:r>
              <a:rPr lang="en-US" sz="2100" dirty="0" err="1">
                <a:effectLst/>
                <a:latin typeface="Cambria" panose="02040503050406030204" pitchFamily="18" charset="0"/>
              </a:rPr>
              <a:t>Judá</a:t>
            </a:r>
            <a:r>
              <a:rPr lang="en-US" sz="2100" dirty="0">
                <a:effectLst/>
                <a:latin typeface="Cambria" panose="02040503050406030204" pitchFamily="18" charset="0"/>
              </a:rPr>
              <a:t> </a:t>
            </a:r>
            <a:r>
              <a:rPr lang="en-US" sz="2100" dirty="0" err="1">
                <a:effectLst/>
                <a:latin typeface="Cambria" panose="02040503050406030204" pitchFamily="18" charset="0"/>
              </a:rPr>
              <a:t>estaba</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pie </a:t>
            </a:r>
            <a:r>
              <a:rPr lang="en-US" sz="2100" dirty="0" err="1">
                <a:effectLst/>
                <a:latin typeface="Cambria" panose="02040503050406030204" pitchFamily="18" charset="0"/>
              </a:rPr>
              <a:t>delante</a:t>
            </a:r>
            <a:r>
              <a:rPr lang="en-US" sz="2100" dirty="0">
                <a:latin typeface="Cambria" panose="02040503050406030204" pitchFamily="18" charset="0"/>
              </a:rPr>
              <a:t> </a:t>
            </a:r>
            <a:r>
              <a:rPr lang="en-US" sz="2100" dirty="0">
                <a:effectLst/>
                <a:latin typeface="Cambria" panose="02040503050406030204" pitchFamily="18" charset="0"/>
              </a:rPr>
              <a:t>de </a:t>
            </a:r>
            <a:r>
              <a:rPr lang="en-US" sz="2100" dirty="0" err="1">
                <a:effectLst/>
                <a:latin typeface="Cambria" panose="02040503050406030204" pitchFamily="18" charset="0"/>
              </a:rPr>
              <a:t>Jehová</a:t>
            </a:r>
            <a:r>
              <a:rPr lang="en-US" sz="2100" dirty="0">
                <a:effectLst/>
                <a:latin typeface="Cambria" panose="02040503050406030204" pitchFamily="18" charset="0"/>
              </a:rPr>
              <a:t>, con sus </a:t>
            </a:r>
            <a:r>
              <a:rPr lang="en-US" sz="2100" dirty="0" err="1">
                <a:effectLst/>
                <a:latin typeface="Cambria" panose="02040503050406030204" pitchFamily="18" charset="0"/>
              </a:rPr>
              <a:t>niños</a:t>
            </a:r>
            <a:r>
              <a:rPr lang="en-US" sz="2100" dirty="0">
                <a:effectLst/>
                <a:latin typeface="Cambria" panose="02040503050406030204" pitchFamily="18" charset="0"/>
              </a:rPr>
              <a:t>, sus </a:t>
            </a:r>
            <a:r>
              <a:rPr lang="en-US" sz="2100" dirty="0" err="1">
                <a:effectLst/>
                <a:latin typeface="Cambria" panose="02040503050406030204" pitchFamily="18" charset="0"/>
              </a:rPr>
              <a:t>mujeres</a:t>
            </a:r>
            <a:r>
              <a:rPr lang="en-US" sz="2100" dirty="0">
                <a:effectLst/>
                <a:latin typeface="Cambria" panose="02040503050406030204" pitchFamily="18" charset="0"/>
              </a:rPr>
              <a:t> y sus </a:t>
            </a:r>
            <a:r>
              <a:rPr lang="en-US" sz="2100" dirty="0" err="1">
                <a:effectLst/>
                <a:latin typeface="Cambria" panose="02040503050406030204" pitchFamily="18" charset="0"/>
              </a:rPr>
              <a:t>hijos</a:t>
            </a:r>
            <a:r>
              <a:rPr lang="en-US" sz="2100" dirty="0">
                <a:effectLst/>
                <a:latin typeface="Cambria" panose="02040503050406030204" pitchFamily="18" charset="0"/>
              </a:rPr>
              <a:t>.</a:t>
            </a:r>
          </a:p>
          <a:p>
            <a:endParaRPr lang="es-ES" sz="2100" dirty="0">
              <a:latin typeface="Cambria" panose="02040503050406030204" pitchFamily="18" charset="0"/>
            </a:endParaRPr>
          </a:p>
          <a:p>
            <a:pPr algn="just"/>
            <a:r>
              <a:rPr lang="en-US" sz="2100" dirty="0">
                <a:solidFill>
                  <a:srgbClr val="231F20"/>
                </a:solidFill>
                <a:effectLst/>
                <a:latin typeface="Cambria" panose="02040503050406030204" pitchFamily="18" charset="0"/>
              </a:rPr>
              <a:t>14 Y </a:t>
            </a:r>
            <a:r>
              <a:rPr lang="en-US" sz="2100" dirty="0" err="1">
                <a:solidFill>
                  <a:srgbClr val="231F20"/>
                </a:solidFill>
                <a:effectLst/>
                <a:latin typeface="Cambria" panose="02040503050406030204" pitchFamily="18" charset="0"/>
              </a:rPr>
              <a:t>estaba</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allí</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Jahaziel</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hijo</a:t>
            </a:r>
            <a:r>
              <a:rPr lang="en-US" sz="2100" dirty="0">
                <a:solidFill>
                  <a:srgbClr val="231F20"/>
                </a:solidFill>
                <a:effectLst/>
                <a:latin typeface="Cambria" panose="02040503050406030204" pitchFamily="18" charset="0"/>
              </a:rPr>
              <a:t> de </a:t>
            </a:r>
            <a:r>
              <a:rPr lang="en-US" sz="2100" dirty="0" err="1">
                <a:solidFill>
                  <a:srgbClr val="231F20"/>
                </a:solidFill>
                <a:effectLst/>
                <a:latin typeface="Cambria" panose="02040503050406030204" pitchFamily="18" charset="0"/>
              </a:rPr>
              <a:t>Zacarías</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hijo</a:t>
            </a:r>
            <a:r>
              <a:rPr lang="en-US" sz="2100" dirty="0">
                <a:solidFill>
                  <a:srgbClr val="231F20"/>
                </a:solidFill>
                <a:effectLst/>
                <a:latin typeface="Cambria" panose="02040503050406030204" pitchFamily="18" charset="0"/>
              </a:rPr>
              <a:t>  de  </a:t>
            </a:r>
            <a:r>
              <a:rPr lang="en-US" sz="2100" dirty="0" err="1">
                <a:solidFill>
                  <a:srgbClr val="231F20"/>
                </a:solidFill>
                <a:effectLst/>
                <a:latin typeface="Cambria" panose="02040503050406030204" pitchFamily="18" charset="0"/>
              </a:rPr>
              <a:t>Benaía</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hijo</a:t>
            </a:r>
            <a:r>
              <a:rPr lang="en-US" sz="2100" dirty="0">
                <a:solidFill>
                  <a:srgbClr val="231F20"/>
                </a:solidFill>
                <a:effectLst/>
                <a:latin typeface="Cambria" panose="02040503050406030204" pitchFamily="18" charset="0"/>
              </a:rPr>
              <a:t> de </a:t>
            </a:r>
            <a:r>
              <a:rPr lang="en-US" sz="2100" dirty="0" err="1">
                <a:solidFill>
                  <a:srgbClr val="231F20"/>
                </a:solidFill>
                <a:effectLst/>
                <a:latin typeface="Cambria" panose="02040503050406030204" pitchFamily="18" charset="0"/>
              </a:rPr>
              <a:t>Jeiel</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hijo</a:t>
            </a:r>
            <a:r>
              <a:rPr lang="en-US" sz="2100" dirty="0">
                <a:solidFill>
                  <a:srgbClr val="231F20"/>
                </a:solidFill>
                <a:effectLst/>
                <a:latin typeface="Cambria" panose="02040503050406030204" pitchFamily="18" charset="0"/>
              </a:rPr>
              <a:t> de </a:t>
            </a:r>
            <a:r>
              <a:rPr lang="en-US" sz="2100" dirty="0" err="1">
                <a:solidFill>
                  <a:srgbClr val="231F20"/>
                </a:solidFill>
                <a:effectLst/>
                <a:latin typeface="Cambria" panose="02040503050406030204" pitchFamily="18" charset="0"/>
              </a:rPr>
              <a:t>Matanías</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levita</a:t>
            </a:r>
            <a:r>
              <a:rPr lang="en-US" sz="2100" dirty="0">
                <a:solidFill>
                  <a:srgbClr val="231F20"/>
                </a:solidFill>
                <a:effectLst/>
                <a:latin typeface="Cambria" panose="02040503050406030204" pitchFamily="18" charset="0"/>
              </a:rPr>
              <a:t> de </a:t>
            </a:r>
            <a:r>
              <a:rPr lang="en-US" sz="2100" dirty="0" err="1">
                <a:solidFill>
                  <a:srgbClr val="231F20"/>
                </a:solidFill>
                <a:effectLst/>
                <a:latin typeface="Cambria" panose="02040503050406030204" pitchFamily="18" charset="0"/>
              </a:rPr>
              <a:t>los</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hijos</a:t>
            </a:r>
            <a:r>
              <a:rPr lang="en-US" sz="2100" dirty="0">
                <a:solidFill>
                  <a:srgbClr val="231F20"/>
                </a:solidFill>
                <a:effectLst/>
                <a:latin typeface="Cambria" panose="02040503050406030204" pitchFamily="18" charset="0"/>
              </a:rPr>
              <a:t> de Asaf, </a:t>
            </a:r>
            <a:r>
              <a:rPr lang="en-US" sz="2100" dirty="0" err="1">
                <a:solidFill>
                  <a:srgbClr val="231F20"/>
                </a:solidFill>
                <a:effectLst/>
                <a:latin typeface="Cambria" panose="02040503050406030204" pitchFamily="18" charset="0"/>
              </a:rPr>
              <a:t>sobre</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el</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cual</a:t>
            </a:r>
            <a:r>
              <a:rPr lang="en-US" sz="2100" dirty="0">
                <a:solidFill>
                  <a:srgbClr val="231F20"/>
                </a:solidFill>
                <a:effectLst/>
                <a:latin typeface="Cambria" panose="02040503050406030204" pitchFamily="18" charset="0"/>
              </a:rPr>
              <a:t> vino </a:t>
            </a:r>
            <a:r>
              <a:rPr lang="en-US" sz="2100" dirty="0" err="1">
                <a:solidFill>
                  <a:srgbClr val="231F20"/>
                </a:solidFill>
                <a:effectLst/>
                <a:latin typeface="Cambria" panose="02040503050406030204" pitchFamily="18" charset="0"/>
              </a:rPr>
              <a:t>el</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espíritu</a:t>
            </a:r>
            <a:r>
              <a:rPr lang="en-US" sz="2100" dirty="0">
                <a:solidFill>
                  <a:srgbClr val="231F20"/>
                </a:solidFill>
                <a:effectLst/>
                <a:latin typeface="Cambria" panose="02040503050406030204" pitchFamily="18" charset="0"/>
              </a:rPr>
              <a:t> de </a:t>
            </a:r>
            <a:r>
              <a:rPr lang="en-US" sz="2100" dirty="0" err="1">
                <a:solidFill>
                  <a:srgbClr val="231F20"/>
                </a:solidFill>
                <a:effectLst/>
                <a:latin typeface="Cambria" panose="02040503050406030204" pitchFamily="18" charset="0"/>
              </a:rPr>
              <a:t>Jehová</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en</a:t>
            </a:r>
            <a:r>
              <a:rPr lang="en-US" sz="2100" dirty="0">
                <a:solidFill>
                  <a:srgbClr val="231F20"/>
                </a:solidFill>
                <a:latin typeface="Cambria" panose="02040503050406030204" pitchFamily="18" charset="0"/>
              </a:rPr>
              <a:t> </a:t>
            </a:r>
            <a:r>
              <a:rPr lang="en-US" sz="2100" dirty="0">
                <a:solidFill>
                  <a:srgbClr val="231F20"/>
                </a:solidFill>
                <a:effectLst/>
                <a:latin typeface="Cambria" panose="02040503050406030204" pitchFamily="18" charset="0"/>
              </a:rPr>
              <a:t>medio de la </a:t>
            </a:r>
            <a:r>
              <a:rPr lang="en-US" sz="2100" dirty="0" err="1">
                <a:solidFill>
                  <a:srgbClr val="231F20"/>
                </a:solidFill>
                <a:effectLst/>
                <a:latin typeface="Cambria" panose="02040503050406030204" pitchFamily="18" charset="0"/>
              </a:rPr>
              <a:t>reunión</a:t>
            </a:r>
            <a:r>
              <a:rPr lang="en-US" sz="2100" dirty="0">
                <a:solidFill>
                  <a:srgbClr val="231F20"/>
                </a:solidFill>
                <a:effectLst/>
                <a:latin typeface="Cambria" panose="02040503050406030204" pitchFamily="18" charset="0"/>
              </a:rPr>
              <a:t>;</a:t>
            </a:r>
          </a:p>
          <a:p>
            <a:endParaRPr lang="es-ES" sz="2100" dirty="0">
              <a:latin typeface="Cambria" panose="02040503050406030204" pitchFamily="18" charset="0"/>
            </a:endParaRPr>
          </a:p>
        </p:txBody>
      </p:sp>
      <p:sp>
        <p:nvSpPr>
          <p:cNvPr id="122" name="VP…"/>
          <p:cNvSpPr txBox="1"/>
          <p:nvPr/>
        </p:nvSpPr>
        <p:spPr>
          <a:xfrm>
            <a:off x="6443498" y="2015872"/>
            <a:ext cx="5023442" cy="43683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endParaRPr lang="en-US" sz="2100" dirty="0"/>
          </a:p>
          <a:p>
            <a:r>
              <a:rPr lang="en-US" sz="2100" dirty="0">
                <a:effectLst/>
                <a:latin typeface="Cambria" panose="02040503050406030204" pitchFamily="18" charset="0"/>
              </a:rPr>
              <a:t>13 </a:t>
            </a:r>
            <a:r>
              <a:rPr lang="en-US" sz="2100" dirty="0" err="1">
                <a:effectLst/>
                <a:latin typeface="Cambria" panose="02040503050406030204" pitchFamily="18" charset="0"/>
              </a:rPr>
              <a:t>Todo</a:t>
            </a:r>
            <a:r>
              <a:rPr lang="en-US" sz="2100" dirty="0">
                <a:effectLst/>
                <a:latin typeface="Cambria" panose="02040503050406030204" pitchFamily="18" charset="0"/>
              </a:rPr>
              <a:t> </a:t>
            </a:r>
            <a:r>
              <a:rPr lang="en-US" sz="2100" dirty="0" err="1">
                <a:effectLst/>
                <a:latin typeface="Cambria" panose="02040503050406030204" pitchFamily="18" charset="0"/>
              </a:rPr>
              <a:t>Judá</a:t>
            </a:r>
            <a:r>
              <a:rPr lang="en-US" sz="2100" dirty="0">
                <a:effectLst/>
                <a:latin typeface="Cambria" panose="02040503050406030204" pitchFamily="18" charset="0"/>
              </a:rPr>
              <a:t> </a:t>
            </a:r>
            <a:r>
              <a:rPr lang="en-US" sz="2100" dirty="0" err="1">
                <a:effectLst/>
                <a:latin typeface="Cambria" panose="02040503050406030204" pitchFamily="18" charset="0"/>
              </a:rPr>
              <a:t>estaba</a:t>
            </a:r>
            <a:r>
              <a:rPr lang="en-US" sz="2100" dirty="0">
                <a:effectLst/>
                <a:latin typeface="Cambria" panose="02040503050406030204" pitchFamily="18" charset="0"/>
              </a:rPr>
              <a:t> de pie </a:t>
            </a:r>
            <a:r>
              <a:rPr lang="en-US" sz="2100" dirty="0" err="1">
                <a:effectLst/>
                <a:latin typeface="Cambria" panose="02040503050406030204" pitchFamily="18" charset="0"/>
              </a:rPr>
              <a:t>delante</a:t>
            </a:r>
            <a:r>
              <a:rPr lang="en-US" sz="2100" dirty="0">
                <a:latin typeface="Cambria" panose="02040503050406030204" pitchFamily="18" charset="0"/>
              </a:rPr>
              <a:t> </a:t>
            </a:r>
            <a:r>
              <a:rPr lang="en-US" sz="2100" dirty="0">
                <a:effectLst/>
                <a:latin typeface="Cambria" panose="02040503050406030204" pitchFamily="18" charset="0"/>
              </a:rPr>
              <a:t>del </a:t>
            </a:r>
            <a:r>
              <a:rPr lang="en-US" sz="2100" dirty="0" err="1">
                <a:effectLst/>
                <a:latin typeface="Cambria" panose="02040503050406030204" pitchFamily="18" charset="0"/>
              </a:rPr>
              <a:t>Señor</a:t>
            </a:r>
            <a:r>
              <a:rPr lang="en-US" sz="2100" dirty="0">
                <a:effectLst/>
                <a:latin typeface="Cambria" panose="02040503050406030204" pitchFamily="18" charset="0"/>
              </a:rPr>
              <a:t>, </a:t>
            </a:r>
            <a:r>
              <a:rPr lang="en-US" sz="2100" dirty="0" err="1">
                <a:effectLst/>
                <a:latin typeface="Cambria" panose="02040503050406030204" pitchFamily="18" charset="0"/>
              </a:rPr>
              <a:t>incluyendo</a:t>
            </a:r>
            <a:r>
              <a:rPr lang="en-US" sz="2100" dirty="0">
                <a:effectLst/>
                <a:latin typeface="Cambria" panose="02040503050406030204" pitchFamily="18" charset="0"/>
              </a:rPr>
              <a:t> sus </a:t>
            </a:r>
            <a:r>
              <a:rPr lang="en-US" sz="2100" dirty="0" err="1">
                <a:effectLst/>
                <a:latin typeface="Cambria" panose="02040503050406030204" pitchFamily="18" charset="0"/>
              </a:rPr>
              <a:t>mujeres</a:t>
            </a:r>
            <a:r>
              <a:rPr lang="en-US" sz="2100" dirty="0">
                <a:latin typeface="Cambria" panose="02040503050406030204" pitchFamily="18" charset="0"/>
              </a:rPr>
              <a:t> </a:t>
            </a:r>
            <a:r>
              <a:rPr lang="en-US" sz="2100" dirty="0">
                <a:effectLst/>
                <a:latin typeface="Cambria" panose="02040503050406030204" pitchFamily="18" charset="0"/>
              </a:rPr>
              <a:t>y sus </a:t>
            </a:r>
            <a:r>
              <a:rPr lang="en-US" sz="2100" dirty="0" err="1">
                <a:effectLst/>
                <a:latin typeface="Cambria" panose="02040503050406030204" pitchFamily="18" charset="0"/>
              </a:rPr>
              <a:t>hijos</a:t>
            </a:r>
            <a:r>
              <a:rPr lang="en-US" sz="2100" dirty="0">
                <a:effectLst/>
                <a:latin typeface="Cambria" panose="02040503050406030204" pitchFamily="18" charset="0"/>
              </a:rPr>
              <a:t>, </a:t>
            </a:r>
            <a:r>
              <a:rPr lang="en-US" sz="2100" dirty="0" err="1">
                <a:effectLst/>
                <a:latin typeface="Cambria" panose="02040503050406030204" pitchFamily="18" charset="0"/>
              </a:rPr>
              <a:t>aun</a:t>
            </a:r>
            <a:r>
              <a:rPr lang="en-US" sz="2100" dirty="0">
                <a:effectLst/>
                <a:latin typeface="Cambria" panose="02040503050406030204" pitchFamily="18" charset="0"/>
              </a:rPr>
              <a:t> </a:t>
            </a:r>
            <a:r>
              <a:rPr lang="en-US" sz="2100" dirty="0" err="1">
                <a:effectLst/>
                <a:latin typeface="Cambria" panose="02040503050406030204" pitchFamily="18" charset="0"/>
              </a:rPr>
              <a:t>los</a:t>
            </a:r>
            <a:r>
              <a:rPr lang="en-US" sz="2100" dirty="0">
                <a:effectLst/>
                <a:latin typeface="Cambria" panose="02040503050406030204" pitchFamily="18" charset="0"/>
              </a:rPr>
              <a:t> </a:t>
            </a:r>
            <a:r>
              <a:rPr lang="en-US" sz="2100" dirty="0" err="1">
                <a:effectLst/>
                <a:latin typeface="Cambria" panose="02040503050406030204" pitchFamily="18" charset="0"/>
              </a:rPr>
              <a:t>niños</a:t>
            </a:r>
            <a:r>
              <a:rPr lang="en-US" sz="2100" dirty="0">
                <a:effectLst/>
                <a:latin typeface="Cambria" panose="02040503050406030204" pitchFamily="18" charset="0"/>
              </a:rPr>
              <a:t> </a:t>
            </a:r>
            <a:r>
              <a:rPr lang="en-US" sz="2100" dirty="0" err="1">
                <a:effectLst/>
                <a:latin typeface="Cambria" panose="02040503050406030204" pitchFamily="18" charset="0"/>
              </a:rPr>
              <a:t>más</a:t>
            </a:r>
            <a:r>
              <a:rPr lang="en-US" sz="2100" dirty="0">
                <a:latin typeface="Cambria" panose="02040503050406030204" pitchFamily="18" charset="0"/>
              </a:rPr>
              <a:t> </a:t>
            </a:r>
            <a:r>
              <a:rPr lang="en-US" sz="2100" dirty="0" err="1">
                <a:effectLst/>
                <a:latin typeface="Cambria" panose="02040503050406030204" pitchFamily="18" charset="0"/>
              </a:rPr>
              <a:t>pequeños</a:t>
            </a:r>
            <a:r>
              <a:rPr lang="en-US" sz="2100" dirty="0">
                <a:effectLst/>
                <a:latin typeface="Cambria" panose="02040503050406030204" pitchFamily="18" charset="0"/>
              </a:rPr>
              <a:t>.</a:t>
            </a:r>
          </a:p>
          <a:p>
            <a:endParaRPr lang="en-US" sz="2100" dirty="0">
              <a:latin typeface="Cambria" panose="02040503050406030204" pitchFamily="18" charset="0"/>
            </a:endParaRPr>
          </a:p>
          <a:p>
            <a:pPr algn="just"/>
            <a:r>
              <a:rPr lang="en-US" sz="2100" dirty="0">
                <a:solidFill>
                  <a:srgbClr val="231F20"/>
                </a:solidFill>
                <a:effectLst/>
                <a:latin typeface="Cambria" panose="02040503050406030204" pitchFamily="18" charset="0"/>
              </a:rPr>
              <a:t>14 Y </a:t>
            </a:r>
            <a:r>
              <a:rPr lang="en-US" sz="2100" dirty="0" err="1">
                <a:solidFill>
                  <a:srgbClr val="231F20"/>
                </a:solidFill>
                <a:effectLst/>
                <a:latin typeface="Cambria" panose="02040503050406030204" pitchFamily="18" charset="0"/>
              </a:rPr>
              <a:t>estando</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todo</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el</a:t>
            </a:r>
            <a:r>
              <a:rPr lang="en-US" sz="2100" dirty="0">
                <a:solidFill>
                  <a:srgbClr val="231F20"/>
                </a:solidFill>
                <a:effectLst/>
                <a:latin typeface="Cambria" panose="02040503050406030204" pitchFamily="18" charset="0"/>
              </a:rPr>
              <a:t> pueblo </a:t>
            </a:r>
            <a:r>
              <a:rPr lang="en-US" sz="2100" dirty="0" err="1">
                <a:solidFill>
                  <a:srgbClr val="231F20"/>
                </a:solidFill>
                <a:effectLst/>
                <a:latin typeface="Cambria" panose="02040503050406030204" pitchFamily="18" charset="0"/>
              </a:rPr>
              <a:t>reunido</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Jahaziel</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hijo</a:t>
            </a:r>
            <a:r>
              <a:rPr lang="en-US" sz="2100" dirty="0">
                <a:solidFill>
                  <a:srgbClr val="231F20"/>
                </a:solidFill>
                <a:effectLst/>
                <a:latin typeface="Cambria" panose="02040503050406030204" pitchFamily="18" charset="0"/>
              </a:rPr>
              <a:t> de </a:t>
            </a:r>
            <a:r>
              <a:rPr lang="en-US" sz="2100" dirty="0" err="1">
                <a:solidFill>
                  <a:srgbClr val="231F20"/>
                </a:solidFill>
                <a:effectLst/>
                <a:latin typeface="Cambria" panose="02040503050406030204" pitchFamily="18" charset="0"/>
              </a:rPr>
              <a:t>Zacarías</a:t>
            </a:r>
            <a:r>
              <a:rPr lang="en-US" sz="2100" dirty="0">
                <a:solidFill>
                  <a:srgbClr val="231F20"/>
                </a:solidFill>
                <a:effectLst/>
                <a:latin typeface="Cambria" panose="02040503050406030204" pitchFamily="18" charset="0"/>
              </a:rPr>
              <a:t> y </a:t>
            </a:r>
            <a:r>
              <a:rPr lang="en-US" sz="2100" dirty="0" err="1">
                <a:solidFill>
                  <a:srgbClr val="231F20"/>
                </a:solidFill>
                <a:effectLst/>
                <a:latin typeface="Cambria" panose="02040503050406030204" pitchFamily="18" charset="0"/>
              </a:rPr>
              <a:t>nieto</a:t>
            </a:r>
            <a:r>
              <a:rPr lang="en-US" sz="2100" dirty="0">
                <a:solidFill>
                  <a:srgbClr val="231F20"/>
                </a:solidFill>
                <a:effectLst/>
                <a:latin typeface="Cambria" panose="02040503050406030204" pitchFamily="18" charset="0"/>
              </a:rPr>
              <a:t> de </a:t>
            </a:r>
            <a:r>
              <a:rPr lang="en-US" sz="2100" dirty="0" err="1">
                <a:solidFill>
                  <a:srgbClr val="231F20"/>
                </a:solidFill>
                <a:effectLst/>
                <a:latin typeface="Cambria" panose="02040503050406030204" pitchFamily="18" charset="0"/>
              </a:rPr>
              <a:t>Benaías</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el</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cual</a:t>
            </a:r>
            <a:r>
              <a:rPr lang="en-US" sz="2100" dirty="0">
                <a:solidFill>
                  <a:srgbClr val="231F20"/>
                </a:solidFill>
                <a:effectLst/>
                <a:latin typeface="Cambria" panose="02040503050406030204" pitchFamily="18" charset="0"/>
              </a:rPr>
              <a:t> era </a:t>
            </a:r>
            <a:r>
              <a:rPr lang="en-US" sz="2100" dirty="0" err="1">
                <a:solidFill>
                  <a:srgbClr val="231F20"/>
                </a:solidFill>
                <a:effectLst/>
                <a:latin typeface="Cambria" panose="02040503050406030204" pitchFamily="18" charset="0"/>
              </a:rPr>
              <a:t>hijo</a:t>
            </a:r>
            <a:r>
              <a:rPr lang="en-US" sz="2100" dirty="0">
                <a:solidFill>
                  <a:srgbClr val="231F20"/>
                </a:solidFill>
                <a:effectLst/>
                <a:latin typeface="Cambria" panose="02040503050406030204" pitchFamily="18" charset="0"/>
              </a:rPr>
              <a:t> de </a:t>
            </a:r>
            <a:r>
              <a:rPr lang="en-US" sz="2100" dirty="0" err="1">
                <a:solidFill>
                  <a:srgbClr val="231F20"/>
                </a:solidFill>
                <a:effectLst/>
                <a:latin typeface="Cambria" panose="02040503050406030204" pitchFamily="18" charset="0"/>
              </a:rPr>
              <a:t>Jeiel</a:t>
            </a:r>
            <a:r>
              <a:rPr lang="en-US" sz="2100" dirty="0">
                <a:solidFill>
                  <a:srgbClr val="231F20"/>
                </a:solidFill>
                <a:effectLst/>
                <a:latin typeface="Cambria" panose="02040503050406030204" pitchFamily="18" charset="0"/>
              </a:rPr>
              <a:t> y </a:t>
            </a:r>
            <a:r>
              <a:rPr lang="en-US" sz="2100" dirty="0" err="1">
                <a:solidFill>
                  <a:srgbClr val="231F20"/>
                </a:solidFill>
                <a:effectLst/>
                <a:latin typeface="Cambria" panose="02040503050406030204" pitchFamily="18" charset="0"/>
              </a:rPr>
              <a:t>nieto</a:t>
            </a:r>
            <a:r>
              <a:rPr lang="en-US" sz="2100" dirty="0">
                <a:solidFill>
                  <a:srgbClr val="231F20"/>
                </a:solidFill>
                <a:effectLst/>
                <a:latin typeface="Cambria" panose="02040503050406030204" pitchFamily="18" charset="0"/>
              </a:rPr>
              <a:t> de </a:t>
            </a:r>
            <a:r>
              <a:rPr lang="en-US" sz="2100" dirty="0" err="1">
                <a:solidFill>
                  <a:srgbClr val="231F20"/>
                </a:solidFill>
                <a:effectLst/>
                <a:latin typeface="Cambria" panose="02040503050406030204" pitchFamily="18" charset="0"/>
              </a:rPr>
              <a:t>Matanías</a:t>
            </a:r>
            <a:r>
              <a:rPr lang="en-US" sz="2100" dirty="0">
                <a:solidFill>
                  <a:srgbClr val="231F20"/>
                </a:solidFill>
                <a:effectLst/>
                <a:latin typeface="Cambria" panose="02040503050406030204" pitchFamily="18" charset="0"/>
              </a:rPr>
              <a:t>, un </a:t>
            </a:r>
            <a:r>
              <a:rPr lang="en-US" sz="2100" dirty="0" err="1">
                <a:solidFill>
                  <a:srgbClr val="231F20"/>
                </a:solidFill>
                <a:effectLst/>
                <a:latin typeface="Cambria" panose="02040503050406030204" pitchFamily="18" charset="0"/>
              </a:rPr>
              <a:t>levita</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descendiente</a:t>
            </a:r>
            <a:r>
              <a:rPr lang="en-US" sz="2100" dirty="0">
                <a:solidFill>
                  <a:srgbClr val="231F20"/>
                </a:solidFill>
                <a:effectLst/>
                <a:latin typeface="Cambria" panose="02040503050406030204" pitchFamily="18" charset="0"/>
              </a:rPr>
              <a:t> de Asaf, </a:t>
            </a:r>
            <a:r>
              <a:rPr lang="en-US" sz="2100" dirty="0" err="1">
                <a:solidFill>
                  <a:srgbClr val="231F20"/>
                </a:solidFill>
                <a:effectLst/>
                <a:latin typeface="Cambria" panose="02040503050406030204" pitchFamily="18" charset="0"/>
              </a:rPr>
              <a:t>quedó</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poseído</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por</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el</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espíritu</a:t>
            </a:r>
            <a:r>
              <a:rPr lang="en-US" sz="2100" dirty="0">
                <a:solidFill>
                  <a:srgbClr val="231F20"/>
                </a:solidFill>
                <a:effectLst/>
                <a:latin typeface="Cambria" panose="02040503050406030204" pitchFamily="18" charset="0"/>
              </a:rPr>
              <a:t> del </a:t>
            </a:r>
            <a:r>
              <a:rPr lang="en-US" sz="2100" dirty="0" err="1">
                <a:solidFill>
                  <a:srgbClr val="231F20"/>
                </a:solidFill>
                <a:effectLst/>
                <a:latin typeface="Cambria" panose="02040503050406030204" pitchFamily="18" charset="0"/>
              </a:rPr>
              <a:t>Señor</a:t>
            </a:r>
            <a:r>
              <a:rPr lang="en-US" sz="2100" dirty="0">
                <a:solidFill>
                  <a:srgbClr val="231F20"/>
                </a:solidFill>
                <a:effectLst/>
                <a:latin typeface="Cambria" panose="02040503050406030204" pitchFamily="18" charset="0"/>
              </a:rPr>
              <a:t>.</a:t>
            </a:r>
          </a:p>
          <a:p>
            <a:endParaRPr lang="en-US" sz="2100" dirty="0">
              <a:effectLst/>
              <a:latin typeface="Cambria" panose="02040503050406030204" pitchFamily="18" charset="0"/>
            </a:endParaRPr>
          </a:p>
          <a:p>
            <a:endParaRPr lang="es-ES" sz="2100" dirty="0">
              <a:latin typeface="Cambria" panose="02040503050406030204" pitchFamily="18" charset="0"/>
            </a:endParaRP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2 Crónicas 20.15-16</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1" y="2002577"/>
            <a:ext cx="4397667" cy="470385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n-US" sz="2100" dirty="0">
                <a:effectLst/>
                <a:latin typeface="Cambria" panose="02040503050406030204" pitchFamily="18" charset="0"/>
              </a:rPr>
              <a:t>15 y </a:t>
            </a:r>
            <a:r>
              <a:rPr lang="en-US" sz="2100" dirty="0" err="1">
                <a:effectLst/>
                <a:latin typeface="Cambria" panose="02040503050406030204" pitchFamily="18" charset="0"/>
              </a:rPr>
              <a:t>dijo</a:t>
            </a:r>
            <a:r>
              <a:rPr lang="en-US" sz="2100" dirty="0">
                <a:effectLst/>
                <a:latin typeface="Cambria" panose="02040503050406030204" pitchFamily="18" charset="0"/>
              </a:rPr>
              <a:t>: «</a:t>
            </a:r>
            <a:r>
              <a:rPr lang="en-US" sz="2100" dirty="0" err="1">
                <a:effectLst/>
                <a:latin typeface="Cambria" panose="02040503050406030204" pitchFamily="18" charset="0"/>
              </a:rPr>
              <a:t>Oíd</a:t>
            </a:r>
            <a:r>
              <a:rPr lang="en-US" sz="2100" dirty="0">
                <a:effectLst/>
                <a:latin typeface="Cambria" panose="02040503050406030204" pitchFamily="18" charset="0"/>
              </a:rPr>
              <a:t>, </a:t>
            </a:r>
            <a:r>
              <a:rPr lang="en-US" sz="2100" dirty="0" err="1">
                <a:effectLst/>
                <a:latin typeface="Cambria" panose="02040503050406030204" pitchFamily="18" charset="0"/>
              </a:rPr>
              <a:t>todo</a:t>
            </a:r>
            <a:r>
              <a:rPr lang="en-US" sz="2100" dirty="0">
                <a:effectLst/>
                <a:latin typeface="Cambria" panose="02040503050406030204" pitchFamily="18" charset="0"/>
              </a:rPr>
              <a:t> </a:t>
            </a:r>
            <a:r>
              <a:rPr lang="en-US" sz="2100" dirty="0" err="1">
                <a:effectLst/>
                <a:latin typeface="Cambria" panose="02040503050406030204" pitchFamily="18" charset="0"/>
              </a:rPr>
              <a:t>Judá</a:t>
            </a:r>
            <a:r>
              <a:rPr lang="en-US" sz="2100" dirty="0">
                <a:effectLst/>
                <a:latin typeface="Cambria" panose="02040503050406030204" pitchFamily="18" charset="0"/>
              </a:rPr>
              <a:t>, y </a:t>
            </a:r>
            <a:r>
              <a:rPr lang="en-US" sz="2100" dirty="0" err="1">
                <a:effectLst/>
                <a:latin typeface="Cambria" panose="02040503050406030204" pitchFamily="18" charset="0"/>
              </a:rPr>
              <a:t>vosotros</a:t>
            </a:r>
            <a:endParaRPr lang="en-US" sz="2100" dirty="0">
              <a:effectLst/>
              <a:latin typeface="Cambria" panose="02040503050406030204" pitchFamily="18" charset="0"/>
            </a:endParaRPr>
          </a:p>
          <a:p>
            <a:r>
              <a:rPr lang="en-US" sz="2100" dirty="0" err="1">
                <a:effectLst/>
                <a:latin typeface="Cambria" panose="02040503050406030204" pitchFamily="18" charset="0"/>
              </a:rPr>
              <a:t>habitantes</a:t>
            </a:r>
            <a:r>
              <a:rPr lang="en-US" sz="2100" dirty="0">
                <a:effectLst/>
                <a:latin typeface="Cambria" panose="02040503050406030204" pitchFamily="18" charset="0"/>
              </a:rPr>
              <a:t> de </a:t>
            </a:r>
            <a:r>
              <a:rPr lang="en-US" sz="2100" dirty="0" err="1">
                <a:effectLst/>
                <a:latin typeface="Cambria" panose="02040503050406030204" pitchFamily="18" charset="0"/>
              </a:rPr>
              <a:t>Jerusalén</a:t>
            </a:r>
            <a:r>
              <a:rPr lang="en-US" sz="2100" dirty="0">
                <a:effectLst/>
                <a:latin typeface="Cambria" panose="02040503050406030204" pitchFamily="18" charset="0"/>
              </a:rPr>
              <a:t>, y </a:t>
            </a:r>
            <a:r>
              <a:rPr lang="en-US" sz="2100" dirty="0" err="1">
                <a:effectLst/>
                <a:latin typeface="Cambria" panose="02040503050406030204" pitchFamily="18" charset="0"/>
              </a:rPr>
              <a:t>tú</a:t>
            </a:r>
            <a:r>
              <a:rPr lang="en-US" sz="2100" dirty="0">
                <a:effectLst/>
                <a:latin typeface="Cambria" panose="02040503050406030204" pitchFamily="18" charset="0"/>
              </a:rPr>
              <a:t>, </a:t>
            </a:r>
            <a:r>
              <a:rPr lang="en-US" sz="2100" dirty="0" err="1">
                <a:effectLst/>
                <a:latin typeface="Cambria" panose="02040503050406030204" pitchFamily="18" charset="0"/>
              </a:rPr>
              <a:t>rey</a:t>
            </a:r>
            <a:r>
              <a:rPr lang="en-US" sz="2100" dirty="0">
                <a:latin typeface="Cambria" panose="02040503050406030204" pitchFamily="18" charset="0"/>
              </a:rPr>
              <a:t> </a:t>
            </a:r>
            <a:r>
              <a:rPr lang="en-US" sz="2100" dirty="0" err="1">
                <a:effectLst/>
                <a:latin typeface="Cambria" panose="02040503050406030204" pitchFamily="18" charset="0"/>
              </a:rPr>
              <a:t>Josafat</a:t>
            </a:r>
            <a:r>
              <a:rPr lang="en-US" sz="2100" dirty="0">
                <a:effectLst/>
                <a:latin typeface="Cambria" panose="02040503050406030204" pitchFamily="18" charset="0"/>
              </a:rPr>
              <a:t>. </a:t>
            </a:r>
            <a:r>
              <a:rPr lang="en-US" sz="2100" dirty="0" err="1">
                <a:effectLst/>
                <a:latin typeface="Cambria" panose="02040503050406030204" pitchFamily="18" charset="0"/>
              </a:rPr>
              <a:t>Jehová</a:t>
            </a:r>
            <a:r>
              <a:rPr lang="en-US" sz="2100" dirty="0">
                <a:effectLst/>
                <a:latin typeface="Cambria" panose="02040503050406030204" pitchFamily="18" charset="0"/>
              </a:rPr>
              <a:t> </a:t>
            </a:r>
            <a:r>
              <a:rPr lang="en-US" sz="2100" dirty="0" err="1">
                <a:effectLst/>
                <a:latin typeface="Cambria" panose="02040503050406030204" pitchFamily="18" charset="0"/>
              </a:rPr>
              <a:t>os</a:t>
            </a:r>
            <a:r>
              <a:rPr lang="en-US" sz="2100" dirty="0">
                <a:effectLst/>
                <a:latin typeface="Cambria" panose="02040503050406030204" pitchFamily="18" charset="0"/>
              </a:rPr>
              <a:t> dice </a:t>
            </a:r>
            <a:r>
              <a:rPr lang="en-US" sz="2100" dirty="0" err="1">
                <a:effectLst/>
                <a:latin typeface="Cambria" panose="02040503050406030204" pitchFamily="18" charset="0"/>
              </a:rPr>
              <a:t>así</a:t>
            </a:r>
            <a:r>
              <a:rPr lang="en-US" sz="2100" dirty="0">
                <a:effectLst/>
                <a:latin typeface="Cambria" panose="02040503050406030204" pitchFamily="18" charset="0"/>
              </a:rPr>
              <a:t>: “No </a:t>
            </a:r>
            <a:r>
              <a:rPr lang="en-US" sz="2100" dirty="0" err="1">
                <a:effectLst/>
                <a:latin typeface="Cambria" panose="02040503050406030204" pitchFamily="18" charset="0"/>
              </a:rPr>
              <a:t>temáis</a:t>
            </a:r>
            <a:r>
              <a:rPr lang="en-US" sz="2100" dirty="0">
                <a:effectLst/>
                <a:latin typeface="Cambria" panose="02040503050406030204" pitchFamily="18" charset="0"/>
              </a:rPr>
              <a:t> </a:t>
            </a:r>
            <a:r>
              <a:rPr lang="en-US" sz="2100" dirty="0" err="1">
                <a:effectLst/>
                <a:latin typeface="Cambria" panose="02040503050406030204" pitchFamily="18" charset="0"/>
              </a:rPr>
              <a:t>ni</a:t>
            </a:r>
            <a:r>
              <a:rPr lang="en-US" sz="2100" dirty="0">
                <a:effectLst/>
                <a:latin typeface="Cambria" panose="02040503050406030204" pitchFamily="18" charset="0"/>
              </a:rPr>
              <a:t> </a:t>
            </a:r>
            <a:r>
              <a:rPr lang="en-US" sz="2100" dirty="0" err="1">
                <a:effectLst/>
                <a:latin typeface="Cambria" panose="02040503050406030204" pitchFamily="18" charset="0"/>
              </a:rPr>
              <a:t>os</a:t>
            </a:r>
            <a:r>
              <a:rPr lang="en-US" sz="2100" dirty="0">
                <a:effectLst/>
                <a:latin typeface="Cambria" panose="02040503050406030204" pitchFamily="18" charset="0"/>
              </a:rPr>
              <a:t> </a:t>
            </a:r>
            <a:r>
              <a:rPr lang="en-US" sz="2100" dirty="0" err="1">
                <a:effectLst/>
                <a:latin typeface="Cambria" panose="02040503050406030204" pitchFamily="18" charset="0"/>
              </a:rPr>
              <a:t>amedrentéis</a:t>
            </a:r>
            <a:r>
              <a:rPr lang="en-US" sz="2100" dirty="0">
                <a:effectLst/>
                <a:latin typeface="Cambria" panose="02040503050406030204" pitchFamily="18" charset="0"/>
              </a:rPr>
              <a:t> </a:t>
            </a:r>
            <a:r>
              <a:rPr lang="en-US" sz="2100" dirty="0" err="1">
                <a:effectLst/>
                <a:latin typeface="Cambria" panose="02040503050406030204" pitchFamily="18" charset="0"/>
              </a:rPr>
              <a:t>delante</a:t>
            </a:r>
            <a:r>
              <a:rPr lang="en-US" sz="2100" dirty="0">
                <a:latin typeface="Cambria" panose="02040503050406030204" pitchFamily="18" charset="0"/>
              </a:rPr>
              <a:t> </a:t>
            </a:r>
            <a:r>
              <a:rPr lang="en-US" sz="2100" dirty="0">
                <a:effectLst/>
                <a:latin typeface="Cambria" panose="02040503050406030204" pitchFamily="18" charset="0"/>
              </a:rPr>
              <a:t>de </a:t>
            </a:r>
            <a:r>
              <a:rPr lang="en-US" sz="2100" dirty="0" err="1">
                <a:effectLst/>
                <a:latin typeface="Cambria" panose="02040503050406030204" pitchFamily="18" charset="0"/>
              </a:rPr>
              <a:t>esta</a:t>
            </a:r>
            <a:r>
              <a:rPr lang="en-US" sz="2100" dirty="0">
                <a:effectLst/>
                <a:latin typeface="Cambria" panose="02040503050406030204" pitchFamily="18" charset="0"/>
              </a:rPr>
              <a:t> </a:t>
            </a:r>
            <a:r>
              <a:rPr lang="en-US" sz="2100" dirty="0" err="1">
                <a:effectLst/>
                <a:latin typeface="Cambria" panose="02040503050406030204" pitchFamily="18" charset="0"/>
              </a:rPr>
              <a:t>multitud</a:t>
            </a:r>
            <a:r>
              <a:rPr lang="en-US" sz="2100" dirty="0">
                <a:effectLst/>
                <a:latin typeface="Cambria" panose="02040503050406030204" pitchFamily="18" charset="0"/>
              </a:rPr>
              <a:t> tan </a:t>
            </a:r>
            <a:r>
              <a:rPr lang="en-US" sz="2100" dirty="0" err="1">
                <a:effectLst/>
                <a:latin typeface="Cambria" panose="02040503050406030204" pitchFamily="18" charset="0"/>
              </a:rPr>
              <a:t>grande</a:t>
            </a:r>
            <a:r>
              <a:rPr lang="en-US" sz="2100" dirty="0">
                <a:effectLst/>
                <a:latin typeface="Cambria" panose="02040503050406030204" pitchFamily="18" charset="0"/>
              </a:rPr>
              <a:t>, </a:t>
            </a:r>
            <a:r>
              <a:rPr lang="en-US" sz="2100" dirty="0" err="1">
                <a:effectLst/>
                <a:latin typeface="Cambria" panose="02040503050406030204" pitchFamily="18" charset="0"/>
              </a:rPr>
              <a:t>porque</a:t>
            </a:r>
            <a:r>
              <a:rPr lang="en-US" sz="2100" dirty="0">
                <a:latin typeface="Cambria" panose="02040503050406030204" pitchFamily="18" charset="0"/>
              </a:rPr>
              <a:t> </a:t>
            </a:r>
            <a:r>
              <a:rPr lang="en-US" sz="2100" dirty="0">
                <a:effectLst/>
                <a:latin typeface="Cambria" panose="02040503050406030204" pitchFamily="18" charset="0"/>
              </a:rPr>
              <a:t>no es </a:t>
            </a:r>
            <a:r>
              <a:rPr lang="en-US" sz="2100" dirty="0" err="1">
                <a:effectLst/>
                <a:latin typeface="Cambria" panose="02040503050406030204" pitchFamily="18" charset="0"/>
              </a:rPr>
              <a:t>vuestra</a:t>
            </a:r>
            <a:r>
              <a:rPr lang="en-US" sz="2100" dirty="0">
                <a:effectLst/>
                <a:latin typeface="Cambria" panose="02040503050406030204" pitchFamily="18" charset="0"/>
              </a:rPr>
              <a:t> la </a:t>
            </a:r>
            <a:r>
              <a:rPr lang="en-US" sz="2100" dirty="0" err="1">
                <a:effectLst/>
                <a:latin typeface="Cambria" panose="02040503050406030204" pitchFamily="18" charset="0"/>
              </a:rPr>
              <a:t>guerra</a:t>
            </a:r>
            <a:r>
              <a:rPr lang="en-US" sz="2100" dirty="0">
                <a:effectLst/>
                <a:latin typeface="Cambria" panose="02040503050406030204" pitchFamily="18" charset="0"/>
              </a:rPr>
              <a:t>, </a:t>
            </a:r>
            <a:r>
              <a:rPr lang="en-US" sz="2100" dirty="0" err="1">
                <a:effectLst/>
                <a:latin typeface="Cambria" panose="02040503050406030204" pitchFamily="18" charset="0"/>
              </a:rPr>
              <a:t>sino</a:t>
            </a:r>
            <a:r>
              <a:rPr lang="en-US" sz="2100" dirty="0">
                <a:latin typeface="Cambria" panose="02040503050406030204" pitchFamily="18" charset="0"/>
              </a:rPr>
              <a:t> </a:t>
            </a:r>
            <a:r>
              <a:rPr lang="en-US" sz="2100" dirty="0">
                <a:effectLst/>
                <a:latin typeface="Cambria" panose="02040503050406030204" pitchFamily="18" charset="0"/>
              </a:rPr>
              <a:t>de Dios.</a:t>
            </a:r>
          </a:p>
          <a:p>
            <a:endParaRPr lang="es-ES" sz="2100" dirty="0">
              <a:latin typeface="Cambria" panose="02040503050406030204" pitchFamily="18" charset="0"/>
            </a:endParaRPr>
          </a:p>
          <a:p>
            <a:r>
              <a:rPr lang="en-US" sz="2100" dirty="0">
                <a:effectLst/>
                <a:latin typeface="Cambria" panose="02040503050406030204" pitchFamily="18" charset="0"/>
              </a:rPr>
              <a:t>16 </a:t>
            </a:r>
            <a:r>
              <a:rPr lang="en-US" sz="2100" dirty="0" err="1">
                <a:effectLst/>
                <a:latin typeface="Cambria" panose="02040503050406030204" pitchFamily="18" charset="0"/>
              </a:rPr>
              <a:t>Mañana</a:t>
            </a:r>
            <a:r>
              <a:rPr lang="en-US" sz="2100" dirty="0">
                <a:effectLst/>
                <a:latin typeface="Cambria" panose="02040503050406030204" pitchFamily="18" charset="0"/>
              </a:rPr>
              <a:t> </a:t>
            </a:r>
            <a:r>
              <a:rPr lang="en-US" sz="2100" dirty="0" err="1">
                <a:effectLst/>
                <a:latin typeface="Cambria" panose="02040503050406030204" pitchFamily="18" charset="0"/>
              </a:rPr>
              <a:t>descenderéis</a:t>
            </a:r>
            <a:r>
              <a:rPr lang="en-US" sz="2100" dirty="0">
                <a:effectLst/>
                <a:latin typeface="Cambria" panose="02040503050406030204" pitchFamily="18" charset="0"/>
              </a:rPr>
              <a:t> contra </a:t>
            </a:r>
            <a:r>
              <a:rPr lang="en-US" sz="2100" dirty="0" err="1">
                <a:effectLst/>
                <a:latin typeface="Cambria" panose="02040503050406030204" pitchFamily="18" charset="0"/>
              </a:rPr>
              <a:t>ellos</a:t>
            </a:r>
            <a:r>
              <a:rPr lang="en-US" sz="2100" dirty="0">
                <a:effectLst/>
                <a:latin typeface="Cambria" panose="02040503050406030204" pitchFamily="18" charset="0"/>
              </a:rPr>
              <a:t>; </a:t>
            </a:r>
            <a:r>
              <a:rPr lang="en-US" sz="2100" dirty="0" err="1">
                <a:effectLst/>
                <a:latin typeface="Cambria" panose="02040503050406030204" pitchFamily="18" charset="0"/>
              </a:rPr>
              <a:t>mirad</a:t>
            </a:r>
            <a:r>
              <a:rPr lang="en-US" sz="2100" dirty="0">
                <a:effectLst/>
                <a:latin typeface="Cambria" panose="02040503050406030204" pitchFamily="18" charset="0"/>
              </a:rPr>
              <a:t>, </a:t>
            </a:r>
            <a:r>
              <a:rPr lang="en-US" sz="2100" dirty="0" err="1">
                <a:effectLst/>
                <a:latin typeface="Cambria" panose="02040503050406030204" pitchFamily="18" charset="0"/>
              </a:rPr>
              <a:t>ellos</a:t>
            </a:r>
            <a:r>
              <a:rPr lang="en-US" sz="2100" dirty="0">
                <a:effectLst/>
                <a:latin typeface="Cambria" panose="02040503050406030204" pitchFamily="18" charset="0"/>
              </a:rPr>
              <a:t> </a:t>
            </a:r>
            <a:r>
              <a:rPr lang="en-US" sz="2100" dirty="0" err="1">
                <a:effectLst/>
                <a:latin typeface="Cambria" panose="02040503050406030204" pitchFamily="18" charset="0"/>
              </a:rPr>
              <a:t>subirán</a:t>
            </a:r>
            <a:r>
              <a:rPr lang="en-US" sz="2100" dirty="0">
                <a:effectLst/>
                <a:latin typeface="Cambria" panose="02040503050406030204" pitchFamily="18" charset="0"/>
              </a:rPr>
              <a:t> </a:t>
            </a:r>
            <a:r>
              <a:rPr lang="en-US" sz="2100" dirty="0" err="1">
                <a:effectLst/>
                <a:latin typeface="Cambria" panose="02040503050406030204" pitchFamily="18" charset="0"/>
              </a:rPr>
              <a:t>por</a:t>
            </a:r>
            <a:r>
              <a:rPr lang="en-US" sz="2100" dirty="0">
                <a:effectLst/>
                <a:latin typeface="Cambria" panose="02040503050406030204" pitchFamily="18" charset="0"/>
              </a:rPr>
              <a:t> la cuesta de Sis y </a:t>
            </a:r>
            <a:r>
              <a:rPr lang="en-US" sz="2100" dirty="0" err="1">
                <a:effectLst/>
                <a:latin typeface="Cambria" panose="02040503050406030204" pitchFamily="18" charset="0"/>
              </a:rPr>
              <a:t>los</a:t>
            </a:r>
            <a:r>
              <a:rPr lang="en-US" sz="2100" dirty="0">
                <a:effectLst/>
                <a:latin typeface="Cambria" panose="02040503050406030204" pitchFamily="18" charset="0"/>
              </a:rPr>
              <a:t> </a:t>
            </a:r>
            <a:r>
              <a:rPr lang="en-US" sz="2100" dirty="0" err="1">
                <a:effectLst/>
                <a:latin typeface="Cambria" panose="02040503050406030204" pitchFamily="18" charset="0"/>
              </a:rPr>
              <a:t>hallaréis</a:t>
            </a:r>
            <a:r>
              <a:rPr lang="en-US" sz="2100" dirty="0">
                <a:effectLst/>
                <a:latin typeface="Cambria" panose="02040503050406030204" pitchFamily="18" charset="0"/>
              </a:rPr>
              <a:t> junto al arroyo, antes del </a:t>
            </a:r>
            <a:r>
              <a:rPr lang="en-US" sz="2100" dirty="0" err="1">
                <a:effectLst/>
                <a:latin typeface="Cambria" panose="02040503050406030204" pitchFamily="18" charset="0"/>
              </a:rPr>
              <a:t>desierto</a:t>
            </a:r>
            <a:r>
              <a:rPr lang="en-US" sz="2100" dirty="0">
                <a:effectLst/>
                <a:latin typeface="Cambria" panose="02040503050406030204" pitchFamily="18" charset="0"/>
              </a:rPr>
              <a:t> de </a:t>
            </a:r>
            <a:r>
              <a:rPr lang="en-US" sz="2100" dirty="0" err="1">
                <a:effectLst/>
                <a:latin typeface="Cambria" panose="02040503050406030204" pitchFamily="18" charset="0"/>
              </a:rPr>
              <a:t>Jeruel</a:t>
            </a:r>
            <a:r>
              <a:rPr lang="en-US" sz="2100" dirty="0">
                <a:effectLst/>
                <a:latin typeface="Cambria" panose="02040503050406030204" pitchFamily="18" charset="0"/>
              </a:rPr>
              <a:t>.</a:t>
            </a:r>
          </a:p>
          <a:p>
            <a:endParaRPr lang="es-ES" sz="2100" dirty="0">
              <a:latin typeface="Cambria" panose="02040503050406030204" pitchFamily="18" charset="0"/>
            </a:endParaRPr>
          </a:p>
        </p:txBody>
      </p:sp>
      <p:sp>
        <p:nvSpPr>
          <p:cNvPr id="122" name="VP…"/>
          <p:cNvSpPr txBox="1"/>
          <p:nvPr/>
        </p:nvSpPr>
        <p:spPr>
          <a:xfrm>
            <a:off x="6443499" y="2002577"/>
            <a:ext cx="5023442" cy="41098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n-US" sz="2100" dirty="0">
                <a:effectLst/>
                <a:latin typeface="Cambria" panose="02040503050406030204" pitchFamily="18" charset="0"/>
              </a:rPr>
              <a:t>15 y </a:t>
            </a:r>
            <a:r>
              <a:rPr lang="en-US" sz="2100" dirty="0" err="1">
                <a:effectLst/>
                <a:latin typeface="Cambria" panose="02040503050406030204" pitchFamily="18" charset="0"/>
              </a:rPr>
              <a:t>dijo</a:t>
            </a:r>
            <a:r>
              <a:rPr lang="en-US" sz="2100" dirty="0">
                <a:effectLst/>
                <a:latin typeface="Cambria" panose="02040503050406030204" pitchFamily="18" charset="0"/>
              </a:rPr>
              <a:t>: «</a:t>
            </a:r>
            <a:r>
              <a:rPr lang="en-US" sz="2100" dirty="0" err="1">
                <a:effectLst/>
                <a:latin typeface="Cambria" panose="02040503050406030204" pitchFamily="18" charset="0"/>
              </a:rPr>
              <a:t>Pongan</a:t>
            </a:r>
            <a:r>
              <a:rPr lang="en-US" sz="2100" dirty="0">
                <a:effectLst/>
                <a:latin typeface="Cambria" panose="02040503050406030204" pitchFamily="18" charset="0"/>
              </a:rPr>
              <a:t> </a:t>
            </a:r>
            <a:r>
              <a:rPr lang="en-US" sz="2100" dirty="0" err="1">
                <a:effectLst/>
                <a:latin typeface="Cambria" panose="02040503050406030204" pitchFamily="18" charset="0"/>
              </a:rPr>
              <a:t>atención</a:t>
            </a:r>
            <a:r>
              <a:rPr lang="en-US" sz="2100" dirty="0">
                <a:effectLst/>
                <a:latin typeface="Cambria" panose="02040503050406030204" pitchFamily="18" charset="0"/>
              </a:rPr>
              <a:t>, </a:t>
            </a:r>
            <a:r>
              <a:rPr lang="en-US" sz="2100" dirty="0" err="1">
                <a:effectLst/>
                <a:latin typeface="Cambria" panose="02040503050406030204" pitchFamily="18" charset="0"/>
              </a:rPr>
              <a:t>habitantes</a:t>
            </a:r>
            <a:r>
              <a:rPr lang="en-US" sz="2100" dirty="0">
                <a:latin typeface="Cambria" panose="02040503050406030204" pitchFamily="18" charset="0"/>
              </a:rPr>
              <a:t> </a:t>
            </a:r>
            <a:r>
              <a:rPr lang="en-US" sz="2100" dirty="0">
                <a:effectLst/>
                <a:latin typeface="Cambria" panose="02040503050406030204" pitchFamily="18" charset="0"/>
              </a:rPr>
              <a:t>de </a:t>
            </a:r>
            <a:r>
              <a:rPr lang="en-US" sz="2100" dirty="0" err="1">
                <a:effectLst/>
                <a:latin typeface="Cambria" panose="02040503050406030204" pitchFamily="18" charset="0"/>
              </a:rPr>
              <a:t>Judá</a:t>
            </a:r>
            <a:r>
              <a:rPr lang="en-US" sz="2100" dirty="0">
                <a:effectLst/>
                <a:latin typeface="Cambria" panose="02040503050406030204" pitchFamily="18" charset="0"/>
              </a:rPr>
              <a:t> y de </a:t>
            </a:r>
            <a:r>
              <a:rPr lang="en-US" sz="2100" dirty="0" err="1">
                <a:effectLst/>
                <a:latin typeface="Cambria" panose="02040503050406030204" pitchFamily="18" charset="0"/>
              </a:rPr>
              <a:t>Jerusalén</a:t>
            </a:r>
            <a:r>
              <a:rPr lang="en-US" sz="2100" dirty="0">
                <a:effectLst/>
                <a:latin typeface="Cambria" panose="02040503050406030204" pitchFamily="18" charset="0"/>
              </a:rPr>
              <a:t>, y </a:t>
            </a:r>
            <a:r>
              <a:rPr lang="en-US" sz="2100" dirty="0" err="1">
                <a:effectLst/>
                <a:latin typeface="Cambria" panose="02040503050406030204" pitchFamily="18" charset="0"/>
              </a:rPr>
              <a:t>tú</a:t>
            </a:r>
            <a:r>
              <a:rPr lang="en-US" sz="2100" dirty="0">
                <a:effectLst/>
                <a:latin typeface="Cambria" panose="02040503050406030204" pitchFamily="18" charset="0"/>
              </a:rPr>
              <a:t>,</a:t>
            </a:r>
            <a:r>
              <a:rPr lang="en-US" sz="2100" dirty="0">
                <a:latin typeface="Cambria" panose="02040503050406030204" pitchFamily="18" charset="0"/>
              </a:rPr>
              <a:t> </a:t>
            </a:r>
            <a:r>
              <a:rPr lang="en-US" sz="2100" dirty="0" err="1">
                <a:effectLst/>
                <a:latin typeface="Cambria" panose="02040503050406030204" pitchFamily="18" charset="0"/>
              </a:rPr>
              <a:t>rey</a:t>
            </a:r>
            <a:r>
              <a:rPr lang="en-US" sz="2100" dirty="0">
                <a:effectLst/>
                <a:latin typeface="Cambria" panose="02040503050406030204" pitchFamily="18" charset="0"/>
              </a:rPr>
              <a:t> </a:t>
            </a:r>
            <a:r>
              <a:rPr lang="en-US" sz="2100" dirty="0" err="1">
                <a:effectLst/>
                <a:latin typeface="Cambria" panose="02040503050406030204" pitchFamily="18" charset="0"/>
              </a:rPr>
              <a:t>Josafat</a:t>
            </a:r>
            <a:r>
              <a:rPr lang="en-US" sz="2100" dirty="0">
                <a:effectLst/>
                <a:latin typeface="Cambria" panose="02040503050406030204" pitchFamily="18" charset="0"/>
              </a:rPr>
              <a:t>. El </a:t>
            </a:r>
            <a:r>
              <a:rPr lang="en-US" sz="2100" dirty="0" err="1">
                <a:effectLst/>
                <a:latin typeface="Cambria" panose="02040503050406030204" pitchFamily="18" charset="0"/>
              </a:rPr>
              <a:t>Señor</a:t>
            </a:r>
            <a:r>
              <a:rPr lang="en-US" sz="2100" dirty="0">
                <a:effectLst/>
                <a:latin typeface="Cambria" panose="02040503050406030204" pitchFamily="18" charset="0"/>
              </a:rPr>
              <a:t> les dice: “No</a:t>
            </a:r>
            <a:r>
              <a:rPr lang="en-US" sz="2100" dirty="0">
                <a:latin typeface="Cambria" panose="02040503050406030204" pitchFamily="18" charset="0"/>
              </a:rPr>
              <a:t> </a:t>
            </a:r>
            <a:r>
              <a:rPr lang="en-US" sz="2100" dirty="0" err="1">
                <a:effectLst/>
                <a:latin typeface="Cambria" panose="02040503050406030204" pitchFamily="18" charset="0"/>
              </a:rPr>
              <a:t>tengan</a:t>
            </a:r>
            <a:r>
              <a:rPr lang="en-US" sz="2100" dirty="0">
                <a:effectLst/>
                <a:latin typeface="Cambria" panose="02040503050406030204" pitchFamily="18" charset="0"/>
              </a:rPr>
              <a:t> </a:t>
            </a:r>
            <a:r>
              <a:rPr lang="en-US" sz="2100" dirty="0" err="1">
                <a:effectLst/>
                <a:latin typeface="Cambria" panose="02040503050406030204" pitchFamily="18" charset="0"/>
              </a:rPr>
              <a:t>miedo</a:t>
            </a:r>
            <a:r>
              <a:rPr lang="en-US" sz="2100" dirty="0">
                <a:effectLst/>
                <a:latin typeface="Cambria" panose="02040503050406030204" pitchFamily="18" charset="0"/>
              </a:rPr>
              <a:t> </a:t>
            </a:r>
            <a:r>
              <a:rPr lang="en-US" sz="2100" dirty="0" err="1">
                <a:effectLst/>
                <a:latin typeface="Cambria" panose="02040503050406030204" pitchFamily="18" charset="0"/>
              </a:rPr>
              <a:t>ni</a:t>
            </a:r>
            <a:r>
              <a:rPr lang="en-US" sz="2100" dirty="0">
                <a:effectLst/>
                <a:latin typeface="Cambria" panose="02040503050406030204" pitchFamily="18" charset="0"/>
              </a:rPr>
              <a:t> se </a:t>
            </a:r>
            <a:r>
              <a:rPr lang="en-US" sz="2100" dirty="0" err="1">
                <a:effectLst/>
                <a:latin typeface="Cambria" panose="02040503050406030204" pitchFamily="18" charset="0"/>
              </a:rPr>
              <a:t>asusten</a:t>
            </a:r>
            <a:r>
              <a:rPr lang="en-US" sz="2100" dirty="0">
                <a:effectLst/>
                <a:latin typeface="Cambria" panose="02040503050406030204" pitchFamily="18" charset="0"/>
              </a:rPr>
              <a:t> ante</a:t>
            </a:r>
            <a:r>
              <a:rPr lang="en-US" sz="2100" dirty="0">
                <a:latin typeface="Cambria" panose="02040503050406030204" pitchFamily="18" charset="0"/>
              </a:rPr>
              <a:t> </a:t>
            </a:r>
            <a:r>
              <a:rPr lang="en-US" sz="2100" dirty="0">
                <a:effectLst/>
                <a:latin typeface="Cambria" panose="02040503050406030204" pitchFamily="18" charset="0"/>
              </a:rPr>
              <a:t>ese gran </a:t>
            </a:r>
            <a:r>
              <a:rPr lang="en-US" sz="2100" dirty="0" err="1">
                <a:effectLst/>
                <a:latin typeface="Cambria" panose="02040503050406030204" pitchFamily="18" charset="0"/>
              </a:rPr>
              <a:t>ejército</a:t>
            </a:r>
            <a:r>
              <a:rPr lang="en-US" sz="2100" dirty="0">
                <a:effectLst/>
                <a:latin typeface="Cambria" panose="02040503050406030204" pitchFamily="18" charset="0"/>
              </a:rPr>
              <a:t>, </a:t>
            </a:r>
            <a:r>
              <a:rPr lang="en-US" sz="2100" dirty="0" err="1">
                <a:effectLst/>
                <a:latin typeface="Cambria" panose="02040503050406030204" pitchFamily="18" charset="0"/>
              </a:rPr>
              <a:t>porque</a:t>
            </a:r>
            <a:r>
              <a:rPr lang="en-US" sz="2100" dirty="0">
                <a:effectLst/>
                <a:latin typeface="Cambria" panose="02040503050406030204" pitchFamily="18" charset="0"/>
              </a:rPr>
              <a:t> </a:t>
            </a:r>
            <a:r>
              <a:rPr lang="en-US" sz="2100" dirty="0" err="1">
                <a:effectLst/>
                <a:latin typeface="Cambria" panose="02040503050406030204" pitchFamily="18" charset="0"/>
              </a:rPr>
              <a:t>esta</a:t>
            </a:r>
            <a:r>
              <a:rPr lang="en-US" sz="2100" dirty="0">
                <a:effectLst/>
                <a:latin typeface="Cambria" panose="02040503050406030204" pitchFamily="18" charset="0"/>
              </a:rPr>
              <a:t> </a:t>
            </a:r>
            <a:r>
              <a:rPr lang="en-US" sz="2100" dirty="0" err="1">
                <a:effectLst/>
                <a:latin typeface="Cambria" panose="02040503050406030204" pitchFamily="18" charset="0"/>
              </a:rPr>
              <a:t>guerra</a:t>
            </a:r>
            <a:r>
              <a:rPr lang="en-US" sz="2100" dirty="0">
                <a:effectLst/>
                <a:latin typeface="Cambria" panose="02040503050406030204" pitchFamily="18" charset="0"/>
              </a:rPr>
              <a:t> no es de </a:t>
            </a:r>
            <a:r>
              <a:rPr lang="en-US" sz="2100" dirty="0" err="1">
                <a:effectLst/>
                <a:latin typeface="Cambria" panose="02040503050406030204" pitchFamily="18" charset="0"/>
              </a:rPr>
              <a:t>ustedes</a:t>
            </a:r>
            <a:r>
              <a:rPr lang="en-US" sz="2100" dirty="0">
                <a:effectLst/>
                <a:latin typeface="Cambria" panose="02040503050406030204" pitchFamily="18" charset="0"/>
              </a:rPr>
              <a:t> </a:t>
            </a:r>
            <a:r>
              <a:rPr lang="en-US" sz="2100" dirty="0" err="1">
                <a:effectLst/>
                <a:latin typeface="Cambria" panose="02040503050406030204" pitchFamily="18" charset="0"/>
              </a:rPr>
              <a:t>sino</a:t>
            </a:r>
            <a:r>
              <a:rPr lang="en-US" sz="2100" dirty="0">
                <a:effectLst/>
                <a:latin typeface="Cambria" panose="02040503050406030204" pitchFamily="18" charset="0"/>
              </a:rPr>
              <a:t> de</a:t>
            </a:r>
            <a:r>
              <a:rPr lang="en-US" sz="2100" dirty="0">
                <a:latin typeface="Cambria" panose="02040503050406030204" pitchFamily="18" charset="0"/>
              </a:rPr>
              <a:t> </a:t>
            </a:r>
            <a:r>
              <a:rPr lang="en-US" sz="2100" dirty="0">
                <a:effectLst/>
                <a:latin typeface="Cambria" panose="02040503050406030204" pitchFamily="18" charset="0"/>
              </a:rPr>
              <a:t>Dios.</a:t>
            </a:r>
          </a:p>
          <a:p>
            <a:endParaRPr lang="es-ES" sz="2100" dirty="0">
              <a:latin typeface="Cambria" panose="02040503050406030204" pitchFamily="18" charset="0"/>
            </a:endParaRPr>
          </a:p>
          <a:p>
            <a:r>
              <a:rPr lang="en-US" sz="2100" dirty="0">
                <a:effectLst/>
                <a:latin typeface="Cambria" panose="02040503050406030204" pitchFamily="18" charset="0"/>
              </a:rPr>
              <a:t>16 </a:t>
            </a:r>
            <a:r>
              <a:rPr lang="en-US" sz="2100" dirty="0" err="1">
                <a:effectLst/>
                <a:latin typeface="Cambria" panose="02040503050406030204" pitchFamily="18" charset="0"/>
              </a:rPr>
              <a:t>Bajen</a:t>
            </a:r>
            <a:r>
              <a:rPr lang="en-US" sz="2100" dirty="0">
                <a:effectLst/>
                <a:latin typeface="Cambria" panose="02040503050406030204" pitchFamily="18" charset="0"/>
              </a:rPr>
              <a:t> </a:t>
            </a:r>
            <a:r>
              <a:rPr lang="en-US" sz="2100" dirty="0" err="1">
                <a:effectLst/>
                <a:latin typeface="Cambria" panose="02040503050406030204" pitchFamily="18" charset="0"/>
              </a:rPr>
              <a:t>mañana</a:t>
            </a:r>
            <a:r>
              <a:rPr lang="en-US" sz="2100" dirty="0">
                <a:effectLst/>
                <a:latin typeface="Cambria" panose="02040503050406030204" pitchFamily="18" charset="0"/>
              </a:rPr>
              <a:t> a </a:t>
            </a:r>
            <a:r>
              <a:rPr lang="en-US" sz="2100" dirty="0" err="1">
                <a:effectLst/>
                <a:latin typeface="Cambria" panose="02040503050406030204" pitchFamily="18" charset="0"/>
              </a:rPr>
              <a:t>atacarlos</a:t>
            </a:r>
            <a:r>
              <a:rPr lang="en-US" sz="2100" dirty="0">
                <a:effectLst/>
                <a:latin typeface="Cambria" panose="02040503050406030204" pitchFamily="18" charset="0"/>
              </a:rPr>
              <a:t>. </a:t>
            </a:r>
            <a:r>
              <a:rPr lang="en-US" sz="2100" dirty="0" err="1">
                <a:effectLst/>
                <a:latin typeface="Cambria" panose="02040503050406030204" pitchFamily="18" charset="0"/>
              </a:rPr>
              <a:t>Vienen</a:t>
            </a:r>
            <a:r>
              <a:rPr lang="en-US" sz="2100" dirty="0">
                <a:latin typeface="Cambria" panose="02040503050406030204" pitchFamily="18" charset="0"/>
              </a:rPr>
              <a:t> </a:t>
            </a:r>
            <a:r>
              <a:rPr lang="en-US" sz="2100" dirty="0" err="1">
                <a:effectLst/>
                <a:latin typeface="Cambria" panose="02040503050406030204" pitchFamily="18" charset="0"/>
              </a:rPr>
              <a:t>subiendo</a:t>
            </a:r>
            <a:r>
              <a:rPr lang="en-US" sz="2100" dirty="0">
                <a:effectLst/>
                <a:latin typeface="Cambria" panose="02040503050406030204" pitchFamily="18" charset="0"/>
              </a:rPr>
              <a:t> </a:t>
            </a:r>
            <a:r>
              <a:rPr lang="en-US" sz="2100" dirty="0" err="1">
                <a:effectLst/>
                <a:latin typeface="Cambria" panose="02040503050406030204" pitchFamily="18" charset="0"/>
              </a:rPr>
              <a:t>por</a:t>
            </a:r>
            <a:r>
              <a:rPr lang="en-US" sz="2100" dirty="0">
                <a:effectLst/>
                <a:latin typeface="Cambria" panose="02040503050406030204" pitchFamily="18" charset="0"/>
              </a:rPr>
              <a:t> la cuesta de Sis, y </a:t>
            </a:r>
            <a:r>
              <a:rPr lang="en-US" sz="2100" dirty="0" err="1">
                <a:effectLst/>
                <a:latin typeface="Cambria" panose="02040503050406030204" pitchFamily="18" charset="0"/>
              </a:rPr>
              <a:t>ustedes</a:t>
            </a:r>
            <a:r>
              <a:rPr lang="en-US" sz="2100" dirty="0">
                <a:effectLst/>
                <a:latin typeface="Cambria" panose="02040503050406030204" pitchFamily="18" charset="0"/>
              </a:rPr>
              <a:t> </a:t>
            </a:r>
            <a:r>
              <a:rPr lang="en-US" sz="2100" dirty="0" err="1">
                <a:effectLst/>
                <a:latin typeface="Cambria" panose="02040503050406030204" pitchFamily="18" charset="0"/>
              </a:rPr>
              <a:t>los</a:t>
            </a:r>
            <a:r>
              <a:rPr lang="en-US" sz="2100" dirty="0">
                <a:effectLst/>
                <a:latin typeface="Cambria" panose="02040503050406030204" pitchFamily="18" charset="0"/>
              </a:rPr>
              <a:t> </a:t>
            </a:r>
            <a:r>
              <a:rPr lang="en-US" sz="2100" dirty="0" err="1">
                <a:effectLst/>
                <a:latin typeface="Cambria" panose="02040503050406030204" pitchFamily="18" charset="0"/>
              </a:rPr>
              <a:t>encontrarán</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latin typeface="Cambria" panose="02040503050406030204" pitchFamily="18" charset="0"/>
              </a:rPr>
              <a:t> </a:t>
            </a:r>
            <a:r>
              <a:rPr lang="en-US" sz="2100" dirty="0" err="1">
                <a:effectLst/>
                <a:latin typeface="Cambria" panose="02040503050406030204" pitchFamily="18" charset="0"/>
              </a:rPr>
              <a:t>extremo</a:t>
            </a:r>
            <a:r>
              <a:rPr lang="en-US" sz="2100" dirty="0">
                <a:effectLst/>
                <a:latin typeface="Cambria" panose="02040503050406030204" pitchFamily="18" charset="0"/>
              </a:rPr>
              <a:t> del arroyo que </a:t>
            </a:r>
            <a:r>
              <a:rPr lang="en-US" sz="2100" dirty="0" err="1">
                <a:effectLst/>
                <a:latin typeface="Cambria" panose="02040503050406030204" pitchFamily="18" charset="0"/>
              </a:rPr>
              <a:t>está</a:t>
            </a:r>
            <a:r>
              <a:rPr lang="en-US" sz="2100" dirty="0">
                <a:effectLst/>
                <a:latin typeface="Cambria" panose="02040503050406030204" pitchFamily="18" charset="0"/>
              </a:rPr>
              <a:t> </a:t>
            </a:r>
            <a:r>
              <a:rPr lang="en-US" sz="2100" dirty="0" err="1">
                <a:effectLst/>
                <a:latin typeface="Cambria" panose="02040503050406030204" pitchFamily="18" charset="0"/>
              </a:rPr>
              <a:t>frente</a:t>
            </a:r>
            <a:r>
              <a:rPr lang="en-US" sz="2100" dirty="0">
                <a:latin typeface="Cambria" panose="02040503050406030204" pitchFamily="18" charset="0"/>
              </a:rPr>
              <a:t> </a:t>
            </a:r>
            <a:r>
              <a:rPr lang="en-US" sz="2100" dirty="0">
                <a:effectLst/>
                <a:latin typeface="Cambria" panose="02040503050406030204" pitchFamily="18" charset="0"/>
              </a:rPr>
              <a:t>al </a:t>
            </a:r>
            <a:r>
              <a:rPr lang="en-US" sz="2100" dirty="0" err="1">
                <a:effectLst/>
                <a:latin typeface="Cambria" panose="02040503050406030204" pitchFamily="18" charset="0"/>
              </a:rPr>
              <a:t>desierto</a:t>
            </a:r>
            <a:r>
              <a:rPr lang="en-US" sz="2100" dirty="0">
                <a:effectLst/>
                <a:latin typeface="Cambria" panose="02040503050406030204" pitchFamily="18" charset="0"/>
              </a:rPr>
              <a:t> de </a:t>
            </a:r>
            <a:r>
              <a:rPr lang="en-US" sz="2100" dirty="0" err="1">
                <a:effectLst/>
                <a:latin typeface="Cambria" panose="02040503050406030204" pitchFamily="18" charset="0"/>
              </a:rPr>
              <a:t>Jeruel</a:t>
            </a:r>
            <a:r>
              <a:rPr lang="en-US" sz="2100" dirty="0">
                <a:effectLst/>
                <a:latin typeface="Cambria" panose="02040503050406030204" pitchFamily="18" charset="0"/>
              </a:rPr>
              <a:t>.</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606473179"/>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2 Crónicas 20.17</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17990" y="2302978"/>
            <a:ext cx="4300540" cy="30880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n-US" sz="2100" dirty="0">
                <a:effectLst/>
                <a:latin typeface="Cambria" panose="02040503050406030204" pitchFamily="18" charset="0"/>
              </a:rPr>
              <a:t>17 No </a:t>
            </a:r>
            <a:r>
              <a:rPr lang="en-US" sz="2100" dirty="0" err="1">
                <a:effectLst/>
                <a:latin typeface="Cambria" panose="02040503050406030204" pitchFamily="18" charset="0"/>
              </a:rPr>
              <a:t>tendréis</a:t>
            </a:r>
            <a:r>
              <a:rPr lang="en-US" sz="2100" dirty="0">
                <a:effectLst/>
                <a:latin typeface="Cambria" panose="02040503050406030204" pitchFamily="18" charset="0"/>
              </a:rPr>
              <a:t> que </a:t>
            </a:r>
            <a:r>
              <a:rPr lang="en-US" sz="2100" dirty="0" err="1">
                <a:effectLst/>
                <a:latin typeface="Cambria" panose="02040503050406030204" pitchFamily="18" charset="0"/>
              </a:rPr>
              <a:t>pelear</a:t>
            </a:r>
            <a:r>
              <a:rPr lang="en-US" sz="2100" dirty="0">
                <a:effectLst/>
                <a:latin typeface="Cambria" panose="02040503050406030204" pitchFamily="18" charset="0"/>
              </a:rPr>
              <a:t> </a:t>
            </a:r>
            <a:r>
              <a:rPr lang="en-US" sz="2100" dirty="0" err="1">
                <a:effectLst/>
                <a:latin typeface="Cambria" panose="02040503050406030204" pitchFamily="18" charset="0"/>
              </a:rPr>
              <a:t>vosotros</a:t>
            </a:r>
            <a:endParaRPr lang="en-US" sz="2100" dirty="0">
              <a:effectLst/>
              <a:latin typeface="Cambria" panose="02040503050406030204" pitchFamily="18" charset="0"/>
            </a:endParaRPr>
          </a:p>
          <a:p>
            <a:r>
              <a:rPr lang="en-US" sz="2100" dirty="0" err="1">
                <a:effectLst/>
                <a:latin typeface="Cambria" panose="02040503050406030204" pitchFamily="18" charset="0"/>
              </a:rPr>
              <a:t>en</a:t>
            </a:r>
            <a:r>
              <a:rPr lang="en-US" sz="2100" dirty="0">
                <a:effectLst/>
                <a:latin typeface="Cambria" panose="02040503050406030204" pitchFamily="18" charset="0"/>
              </a:rPr>
              <a:t> </a:t>
            </a:r>
            <a:r>
              <a:rPr lang="en-US" sz="2100" dirty="0" err="1">
                <a:effectLst/>
                <a:latin typeface="Cambria" panose="02040503050406030204" pitchFamily="18" charset="0"/>
              </a:rPr>
              <a:t>esta</a:t>
            </a:r>
            <a:r>
              <a:rPr lang="en-US" sz="2100" dirty="0">
                <a:effectLst/>
                <a:latin typeface="Cambria" panose="02040503050406030204" pitchFamily="18" charset="0"/>
              </a:rPr>
              <a:t> </a:t>
            </a:r>
            <a:r>
              <a:rPr lang="en-US" sz="2100" dirty="0" err="1">
                <a:effectLst/>
                <a:latin typeface="Cambria" panose="02040503050406030204" pitchFamily="18" charset="0"/>
              </a:rPr>
              <a:t>ocasión</a:t>
            </a:r>
            <a:r>
              <a:rPr lang="en-US" sz="2100" dirty="0">
                <a:effectLst/>
                <a:latin typeface="Cambria" panose="02040503050406030204" pitchFamily="18" charset="0"/>
              </a:rPr>
              <a:t>; </a:t>
            </a:r>
            <a:r>
              <a:rPr lang="en-US" sz="2100" dirty="0" err="1">
                <a:effectLst/>
                <a:latin typeface="Cambria" panose="02040503050406030204" pitchFamily="18" charset="0"/>
              </a:rPr>
              <a:t>apostaos</a:t>
            </a:r>
            <a:r>
              <a:rPr lang="en-US" sz="2100" dirty="0">
                <a:effectLst/>
                <a:latin typeface="Cambria" panose="02040503050406030204" pitchFamily="18" charset="0"/>
              </a:rPr>
              <a:t> y </a:t>
            </a:r>
            <a:r>
              <a:rPr lang="en-US" sz="2100" dirty="0" err="1">
                <a:effectLst/>
                <a:latin typeface="Cambria" panose="02040503050406030204" pitchFamily="18" charset="0"/>
              </a:rPr>
              <a:t>quedaos</a:t>
            </a:r>
            <a:r>
              <a:rPr lang="en-US" sz="2100" dirty="0">
                <a:effectLst/>
                <a:latin typeface="Cambria" panose="02040503050406030204" pitchFamily="18" charset="0"/>
              </a:rPr>
              <a:t> </a:t>
            </a:r>
            <a:r>
              <a:rPr lang="en-US" sz="2100" dirty="0" err="1">
                <a:effectLst/>
                <a:latin typeface="Cambria" panose="02040503050406030204" pitchFamily="18" charset="0"/>
              </a:rPr>
              <a:t>quietos</a:t>
            </a:r>
            <a:r>
              <a:rPr lang="en-US" sz="2100" dirty="0">
                <a:effectLst/>
                <a:latin typeface="Cambria" panose="02040503050406030204" pitchFamily="18" charset="0"/>
              </a:rPr>
              <a:t>; </a:t>
            </a:r>
            <a:r>
              <a:rPr lang="en-US" sz="2100" dirty="0" err="1">
                <a:effectLst/>
                <a:latin typeface="Cambria" panose="02040503050406030204" pitchFamily="18" charset="0"/>
              </a:rPr>
              <a:t>veréis</a:t>
            </a:r>
            <a:r>
              <a:rPr lang="en-US" sz="2100" dirty="0">
                <a:effectLst/>
                <a:latin typeface="Cambria" panose="02040503050406030204" pitchFamily="18" charset="0"/>
              </a:rPr>
              <a:t> </a:t>
            </a:r>
            <a:r>
              <a:rPr lang="en-US" sz="2100" dirty="0" err="1">
                <a:effectLst/>
                <a:latin typeface="Cambria" panose="02040503050406030204" pitchFamily="18" charset="0"/>
              </a:rPr>
              <a:t>como</a:t>
            </a:r>
            <a:r>
              <a:rPr lang="en-US" sz="2100" dirty="0">
                <a:effectLst/>
                <a:latin typeface="Cambria" panose="02040503050406030204" pitchFamily="18" charset="0"/>
              </a:rPr>
              <a:t> la </a:t>
            </a:r>
            <a:r>
              <a:rPr lang="en-US" sz="2100" dirty="0" err="1">
                <a:effectLst/>
                <a:latin typeface="Cambria" panose="02040503050406030204" pitchFamily="18" charset="0"/>
              </a:rPr>
              <a:t>salvación</a:t>
            </a:r>
            <a:r>
              <a:rPr lang="en-US" sz="2100" dirty="0">
                <a:effectLst/>
                <a:latin typeface="Cambria" panose="02040503050406030204" pitchFamily="18" charset="0"/>
              </a:rPr>
              <a:t> de </a:t>
            </a:r>
            <a:r>
              <a:rPr lang="en-US" sz="2100" dirty="0" err="1">
                <a:effectLst/>
                <a:latin typeface="Cambria" panose="02040503050406030204" pitchFamily="18" charset="0"/>
              </a:rPr>
              <a:t>Jehová</a:t>
            </a:r>
            <a:r>
              <a:rPr lang="en-US" sz="2100" dirty="0">
                <a:effectLst/>
                <a:latin typeface="Cambria" panose="02040503050406030204" pitchFamily="18" charset="0"/>
              </a:rPr>
              <a:t> </a:t>
            </a:r>
            <a:r>
              <a:rPr lang="en-US" sz="2100" dirty="0" err="1">
                <a:effectLst/>
                <a:latin typeface="Cambria" panose="02040503050406030204" pitchFamily="18" charset="0"/>
              </a:rPr>
              <a:t>vendrá</a:t>
            </a:r>
            <a:r>
              <a:rPr lang="en-US" sz="2100" dirty="0">
                <a:effectLst/>
                <a:latin typeface="Cambria" panose="02040503050406030204" pitchFamily="18" charset="0"/>
              </a:rPr>
              <a:t> </a:t>
            </a:r>
            <a:r>
              <a:rPr lang="en-US" sz="2100" dirty="0" err="1">
                <a:effectLst/>
                <a:latin typeface="Cambria" panose="02040503050406030204" pitchFamily="18" charset="0"/>
              </a:rPr>
              <a:t>sobre</a:t>
            </a:r>
            <a:r>
              <a:rPr lang="en-US" sz="2100" dirty="0">
                <a:latin typeface="Cambria" panose="02040503050406030204" pitchFamily="18" charset="0"/>
              </a:rPr>
              <a:t> </a:t>
            </a:r>
            <a:r>
              <a:rPr lang="en-US" sz="2100" dirty="0" err="1">
                <a:effectLst/>
                <a:latin typeface="Cambria" panose="02040503050406030204" pitchFamily="18" charset="0"/>
              </a:rPr>
              <a:t>vosotros</a:t>
            </a:r>
            <a:r>
              <a:rPr lang="en-US" sz="2100" dirty="0">
                <a:effectLst/>
                <a:latin typeface="Cambria" panose="02040503050406030204" pitchFamily="18" charset="0"/>
              </a:rPr>
              <a:t>. </a:t>
            </a:r>
            <a:r>
              <a:rPr lang="en-US" sz="2100" dirty="0" err="1">
                <a:effectLst/>
                <a:latin typeface="Cambria" panose="02040503050406030204" pitchFamily="18" charset="0"/>
              </a:rPr>
              <a:t>Judá</a:t>
            </a:r>
            <a:r>
              <a:rPr lang="en-US" sz="2100" dirty="0">
                <a:effectLst/>
                <a:latin typeface="Cambria" panose="02040503050406030204" pitchFamily="18" charset="0"/>
              </a:rPr>
              <a:t> y </a:t>
            </a:r>
            <a:r>
              <a:rPr lang="en-US" sz="2100" dirty="0" err="1">
                <a:effectLst/>
                <a:latin typeface="Cambria" panose="02040503050406030204" pitchFamily="18" charset="0"/>
              </a:rPr>
              <a:t>Jerusalén</a:t>
            </a:r>
            <a:r>
              <a:rPr lang="en-US" sz="2100" dirty="0">
                <a:effectLst/>
                <a:latin typeface="Cambria" panose="02040503050406030204" pitchFamily="18" charset="0"/>
              </a:rPr>
              <a:t>, no </a:t>
            </a:r>
            <a:r>
              <a:rPr lang="en-US" sz="2100" dirty="0" err="1">
                <a:effectLst/>
                <a:latin typeface="Cambria" panose="02040503050406030204" pitchFamily="18" charset="0"/>
              </a:rPr>
              <a:t>temáis</a:t>
            </a:r>
            <a:r>
              <a:rPr lang="en-US" sz="2100" dirty="0">
                <a:effectLst/>
                <a:latin typeface="Cambria" panose="02040503050406030204" pitchFamily="18" charset="0"/>
              </a:rPr>
              <a:t> </a:t>
            </a:r>
            <a:r>
              <a:rPr lang="en-US" sz="2100" dirty="0" err="1">
                <a:effectLst/>
                <a:latin typeface="Cambria" panose="02040503050406030204" pitchFamily="18" charset="0"/>
              </a:rPr>
              <a:t>ni</a:t>
            </a:r>
            <a:r>
              <a:rPr lang="en-US" sz="2100" dirty="0">
                <a:effectLst/>
                <a:latin typeface="Cambria" panose="02040503050406030204" pitchFamily="18" charset="0"/>
              </a:rPr>
              <a:t> </a:t>
            </a:r>
            <a:r>
              <a:rPr lang="en-US" sz="2100" dirty="0" err="1">
                <a:effectLst/>
                <a:latin typeface="Cambria" panose="02040503050406030204" pitchFamily="18" charset="0"/>
              </a:rPr>
              <a:t>desmayéis</a:t>
            </a:r>
            <a:r>
              <a:rPr lang="en-US" sz="2100" dirty="0">
                <a:effectLst/>
                <a:latin typeface="Cambria" panose="02040503050406030204" pitchFamily="18" charset="0"/>
              </a:rPr>
              <a:t>; </a:t>
            </a:r>
            <a:r>
              <a:rPr lang="en-US" sz="2100" dirty="0" err="1">
                <a:effectLst/>
                <a:latin typeface="Cambria" panose="02040503050406030204" pitchFamily="18" charset="0"/>
              </a:rPr>
              <a:t>salid</a:t>
            </a:r>
            <a:r>
              <a:rPr lang="en-US" sz="2100" dirty="0">
                <a:effectLst/>
                <a:latin typeface="Cambria" panose="02040503050406030204" pitchFamily="18" charset="0"/>
              </a:rPr>
              <a:t> </a:t>
            </a:r>
            <a:r>
              <a:rPr lang="en-US" sz="2100" dirty="0" err="1">
                <a:effectLst/>
                <a:latin typeface="Cambria" panose="02040503050406030204" pitchFamily="18" charset="0"/>
              </a:rPr>
              <a:t>mañana</a:t>
            </a:r>
            <a:r>
              <a:rPr lang="en-US" sz="2100" dirty="0">
                <a:latin typeface="Cambria" panose="02040503050406030204" pitchFamily="18" charset="0"/>
              </a:rPr>
              <a:t> </a:t>
            </a:r>
            <a:r>
              <a:rPr lang="en-US" sz="2100" dirty="0">
                <a:effectLst/>
                <a:latin typeface="Cambria" panose="02040503050406030204" pitchFamily="18" charset="0"/>
              </a:rPr>
              <a:t>contra </a:t>
            </a:r>
            <a:r>
              <a:rPr lang="en-US" sz="2100" dirty="0" err="1">
                <a:effectLst/>
                <a:latin typeface="Cambria" panose="02040503050406030204" pitchFamily="18" charset="0"/>
              </a:rPr>
              <a:t>ellos</a:t>
            </a:r>
            <a:r>
              <a:rPr lang="en-US" sz="2100" dirty="0">
                <a:effectLst/>
                <a:latin typeface="Cambria" panose="02040503050406030204" pitchFamily="18" charset="0"/>
              </a:rPr>
              <a:t>, </a:t>
            </a:r>
            <a:r>
              <a:rPr lang="en-US" sz="2100" dirty="0" err="1">
                <a:effectLst/>
                <a:latin typeface="Cambria" panose="02040503050406030204" pitchFamily="18" charset="0"/>
              </a:rPr>
              <a:t>porque</a:t>
            </a:r>
            <a:r>
              <a:rPr lang="en-US" sz="2100" dirty="0">
                <a:effectLst/>
                <a:latin typeface="Cambria" panose="02040503050406030204" pitchFamily="18" charset="0"/>
              </a:rPr>
              <a:t> </a:t>
            </a:r>
            <a:r>
              <a:rPr lang="en-US" sz="2100" dirty="0" err="1">
                <a:effectLst/>
                <a:latin typeface="Cambria" panose="02040503050406030204" pitchFamily="18" charset="0"/>
              </a:rPr>
              <a:t>Jehová</a:t>
            </a:r>
            <a:r>
              <a:rPr lang="en-US" sz="2100" dirty="0">
                <a:latin typeface="Cambria" panose="02040503050406030204" pitchFamily="18" charset="0"/>
              </a:rPr>
              <a:t> </a:t>
            </a:r>
            <a:r>
              <a:rPr lang="en-US" sz="2100" dirty="0" err="1">
                <a:effectLst/>
                <a:latin typeface="Cambria" panose="02040503050406030204" pitchFamily="18" charset="0"/>
              </a:rPr>
              <a:t>estará</a:t>
            </a:r>
            <a:r>
              <a:rPr lang="en-US" sz="2100" dirty="0">
                <a:effectLst/>
                <a:latin typeface="Cambria" panose="02040503050406030204" pitchFamily="18" charset="0"/>
              </a:rPr>
              <a:t> con </a:t>
            </a:r>
            <a:r>
              <a:rPr lang="en-US" sz="2100" dirty="0" err="1">
                <a:effectLst/>
                <a:latin typeface="Cambria" panose="02040503050406030204" pitchFamily="18" charset="0"/>
              </a:rPr>
              <a:t>vosotros</a:t>
            </a:r>
            <a:r>
              <a:rPr lang="en-US" sz="2100" dirty="0">
                <a:effectLst/>
                <a:latin typeface="Cambria" panose="02040503050406030204" pitchFamily="18" charset="0"/>
              </a:rPr>
              <a:t>.” »</a:t>
            </a:r>
          </a:p>
        </p:txBody>
      </p:sp>
      <p:sp>
        <p:nvSpPr>
          <p:cNvPr id="122" name="VP…"/>
          <p:cNvSpPr txBox="1"/>
          <p:nvPr/>
        </p:nvSpPr>
        <p:spPr>
          <a:xfrm>
            <a:off x="6473472" y="2287299"/>
            <a:ext cx="5023442" cy="34924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lang="en-US" sz="2100" dirty="0">
              <a:latin typeface="Cambria" panose="02040503050406030204" pitchFamily="18" charset="0"/>
            </a:endParaRPr>
          </a:p>
          <a:p>
            <a:r>
              <a:rPr lang="en-US" sz="2100" dirty="0">
                <a:effectLst/>
                <a:latin typeface="Cambria" panose="02040503050406030204" pitchFamily="18" charset="0"/>
              </a:rPr>
              <a:t>17 No son </a:t>
            </a:r>
            <a:r>
              <a:rPr lang="en-US" sz="2100" dirty="0" err="1">
                <a:effectLst/>
                <a:latin typeface="Cambria" panose="02040503050406030204" pitchFamily="18" charset="0"/>
              </a:rPr>
              <a:t>ustedes</a:t>
            </a:r>
            <a:r>
              <a:rPr lang="en-US" sz="2100" dirty="0">
                <a:effectLst/>
                <a:latin typeface="Cambria" panose="02040503050406030204" pitchFamily="18" charset="0"/>
              </a:rPr>
              <a:t> </a:t>
            </a:r>
            <a:r>
              <a:rPr lang="en-US" sz="2100" dirty="0" err="1">
                <a:effectLst/>
                <a:latin typeface="Cambria" panose="02040503050406030204" pitchFamily="18" charset="0"/>
              </a:rPr>
              <a:t>los</a:t>
            </a:r>
            <a:r>
              <a:rPr lang="en-US" sz="2100" dirty="0">
                <a:effectLst/>
                <a:latin typeface="Cambria" panose="02040503050406030204" pitchFamily="18" charset="0"/>
              </a:rPr>
              <a:t> que van a </a:t>
            </a:r>
            <a:r>
              <a:rPr lang="en-US" sz="2100" dirty="0" err="1">
                <a:effectLst/>
                <a:latin typeface="Cambria" panose="02040503050406030204" pitchFamily="18" charset="0"/>
              </a:rPr>
              <a:t>pelear</a:t>
            </a:r>
            <a:r>
              <a:rPr lang="en-US" sz="2100" dirty="0">
                <a:effectLst/>
                <a:latin typeface="Cambria" panose="02040503050406030204" pitchFamily="18" charset="0"/>
              </a:rPr>
              <a:t> </a:t>
            </a:r>
            <a:r>
              <a:rPr lang="en-US" sz="2100" dirty="0" err="1">
                <a:effectLst/>
                <a:latin typeface="Cambria" panose="02040503050406030204" pitchFamily="18" charset="0"/>
              </a:rPr>
              <a:t>esta</a:t>
            </a:r>
            <a:r>
              <a:rPr lang="en-US" sz="2100" dirty="0">
                <a:effectLst/>
                <a:latin typeface="Cambria" panose="02040503050406030204" pitchFamily="18" charset="0"/>
              </a:rPr>
              <a:t> </a:t>
            </a:r>
            <a:r>
              <a:rPr lang="en-US" sz="2100" dirty="0" err="1">
                <a:effectLst/>
                <a:latin typeface="Cambria" panose="02040503050406030204" pitchFamily="18" charset="0"/>
              </a:rPr>
              <a:t>batalla</a:t>
            </a:r>
            <a:r>
              <a:rPr lang="en-US" sz="2100" dirty="0">
                <a:effectLst/>
                <a:latin typeface="Cambria" panose="02040503050406030204" pitchFamily="18" charset="0"/>
              </a:rPr>
              <a:t>. Tomen </a:t>
            </a:r>
            <a:r>
              <a:rPr lang="en-US" sz="2100" dirty="0" err="1">
                <a:effectLst/>
                <a:latin typeface="Cambria" panose="02040503050406030204" pitchFamily="18" charset="0"/>
              </a:rPr>
              <a:t>posiciones</a:t>
            </a:r>
            <a:r>
              <a:rPr lang="en-US" sz="2100" dirty="0">
                <a:effectLst/>
                <a:latin typeface="Cambria" panose="02040503050406030204" pitchFamily="18" charset="0"/>
              </a:rPr>
              <a:t>, </a:t>
            </a:r>
            <a:r>
              <a:rPr lang="en-US" sz="2100" dirty="0" err="1">
                <a:effectLst/>
                <a:latin typeface="Cambria" panose="02040503050406030204" pitchFamily="18" charset="0"/>
              </a:rPr>
              <a:t>esténse</a:t>
            </a:r>
            <a:r>
              <a:rPr lang="en-US" sz="2100" dirty="0">
                <a:effectLst/>
                <a:latin typeface="Cambria" panose="02040503050406030204" pitchFamily="18" charset="0"/>
              </a:rPr>
              <a:t> </a:t>
            </a:r>
            <a:r>
              <a:rPr lang="en-US" sz="2100" dirty="0" err="1">
                <a:effectLst/>
                <a:latin typeface="Cambria" panose="02040503050406030204" pitchFamily="18" charset="0"/>
              </a:rPr>
              <a:t>quietos</a:t>
            </a:r>
            <a:r>
              <a:rPr lang="en-US" sz="2100" dirty="0">
                <a:effectLst/>
                <a:latin typeface="Cambria" panose="02040503050406030204" pitchFamily="18" charset="0"/>
              </a:rPr>
              <a:t> y </a:t>
            </a:r>
            <a:r>
              <a:rPr lang="en-US" sz="2100" dirty="0" err="1">
                <a:effectLst/>
                <a:latin typeface="Cambria" panose="02040503050406030204" pitchFamily="18" charset="0"/>
              </a:rPr>
              <a:t>verán</a:t>
            </a:r>
            <a:r>
              <a:rPr lang="en-US" sz="2100" dirty="0">
                <a:latin typeface="Cambria" panose="02040503050406030204" pitchFamily="18" charset="0"/>
              </a:rPr>
              <a:t> </a:t>
            </a:r>
            <a:r>
              <a:rPr lang="en-US" sz="2100" dirty="0" err="1">
                <a:effectLst/>
                <a:latin typeface="Cambria" panose="02040503050406030204" pitchFamily="18" charset="0"/>
              </a:rPr>
              <a:t>cómo</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Señor</a:t>
            </a:r>
            <a:r>
              <a:rPr lang="en-US" sz="2100" dirty="0">
                <a:effectLst/>
                <a:latin typeface="Cambria" panose="02040503050406030204" pitchFamily="18" charset="0"/>
              </a:rPr>
              <a:t> </a:t>
            </a:r>
            <a:r>
              <a:rPr lang="en-US" sz="2100" dirty="0" err="1">
                <a:effectLst/>
                <a:latin typeface="Cambria" panose="02040503050406030204" pitchFamily="18" charset="0"/>
              </a:rPr>
              <a:t>los</a:t>
            </a:r>
            <a:r>
              <a:rPr lang="en-US" sz="2100" dirty="0">
                <a:effectLst/>
                <a:latin typeface="Cambria" panose="02040503050406030204" pitchFamily="18" charset="0"/>
              </a:rPr>
              <a:t> </a:t>
            </a:r>
            <a:r>
              <a:rPr lang="en-US" sz="2100" dirty="0" err="1">
                <a:effectLst/>
                <a:latin typeface="Cambria" panose="02040503050406030204" pitchFamily="18" charset="0"/>
              </a:rPr>
              <a:t>librará</a:t>
            </a:r>
            <a:r>
              <a:rPr lang="en-US" sz="2100" dirty="0">
                <a:effectLst/>
                <a:latin typeface="Cambria" panose="02040503050406030204" pitchFamily="18" charset="0"/>
              </a:rPr>
              <a:t>. ¡</a:t>
            </a:r>
            <a:r>
              <a:rPr lang="en-US" sz="2100" dirty="0" err="1">
                <a:effectLst/>
                <a:latin typeface="Cambria" panose="02040503050406030204" pitchFamily="18" charset="0"/>
              </a:rPr>
              <a:t>Habitantes</a:t>
            </a:r>
            <a:r>
              <a:rPr lang="en-US" sz="2100" dirty="0">
                <a:latin typeface="Cambria" panose="02040503050406030204" pitchFamily="18" charset="0"/>
              </a:rPr>
              <a:t> </a:t>
            </a:r>
            <a:r>
              <a:rPr lang="en-US" sz="2100" dirty="0">
                <a:effectLst/>
                <a:latin typeface="Cambria" panose="02040503050406030204" pitchFamily="18" charset="0"/>
              </a:rPr>
              <a:t>de </a:t>
            </a:r>
            <a:r>
              <a:rPr lang="en-US" sz="2100" dirty="0" err="1">
                <a:effectLst/>
                <a:latin typeface="Cambria" panose="02040503050406030204" pitchFamily="18" charset="0"/>
              </a:rPr>
              <a:t>Jerusalén</a:t>
            </a:r>
            <a:r>
              <a:rPr lang="en-US" sz="2100" dirty="0">
                <a:effectLst/>
                <a:latin typeface="Cambria" panose="02040503050406030204" pitchFamily="18" charset="0"/>
              </a:rPr>
              <a:t> y de </a:t>
            </a:r>
            <a:r>
              <a:rPr lang="en-US" sz="2100" dirty="0" err="1">
                <a:effectLst/>
                <a:latin typeface="Cambria" panose="02040503050406030204" pitchFamily="18" charset="0"/>
              </a:rPr>
              <a:t>todo</a:t>
            </a:r>
            <a:r>
              <a:rPr lang="en-US" sz="2100" dirty="0">
                <a:latin typeface="Cambria" panose="02040503050406030204" pitchFamily="18" charset="0"/>
              </a:rPr>
              <a:t> </a:t>
            </a:r>
            <a:r>
              <a:rPr lang="en-US" sz="2100" dirty="0" err="1">
                <a:effectLst/>
                <a:latin typeface="Cambria" panose="02040503050406030204" pitchFamily="18" charset="0"/>
              </a:rPr>
              <a:t>Judá</a:t>
            </a:r>
            <a:r>
              <a:rPr lang="en-US" sz="2100" dirty="0">
                <a:effectLst/>
                <a:latin typeface="Cambria" panose="02040503050406030204" pitchFamily="18" charset="0"/>
              </a:rPr>
              <a:t>, no </a:t>
            </a:r>
            <a:r>
              <a:rPr lang="en-US" sz="2100" dirty="0" err="1">
                <a:effectLst/>
                <a:latin typeface="Cambria" panose="02040503050406030204" pitchFamily="18" charset="0"/>
              </a:rPr>
              <a:t>tengan</a:t>
            </a:r>
            <a:r>
              <a:rPr lang="en-US" sz="2100" dirty="0">
                <a:effectLst/>
                <a:latin typeface="Cambria" panose="02040503050406030204" pitchFamily="18" charset="0"/>
              </a:rPr>
              <a:t> </a:t>
            </a:r>
            <a:r>
              <a:rPr lang="en-US" sz="2100" dirty="0" err="1">
                <a:effectLst/>
                <a:latin typeface="Cambria" panose="02040503050406030204" pitchFamily="18" charset="0"/>
              </a:rPr>
              <a:t>miedo</a:t>
            </a:r>
            <a:r>
              <a:rPr lang="en-US" sz="2100" dirty="0">
                <a:effectLst/>
                <a:latin typeface="Cambria" panose="02040503050406030204" pitchFamily="18" charset="0"/>
              </a:rPr>
              <a:t> </a:t>
            </a:r>
            <a:r>
              <a:rPr lang="en-US" sz="2100" dirty="0" err="1">
                <a:effectLst/>
                <a:latin typeface="Cambria" panose="02040503050406030204" pitchFamily="18" charset="0"/>
              </a:rPr>
              <a:t>ni</a:t>
            </a:r>
            <a:r>
              <a:rPr lang="en-US" sz="2100" dirty="0">
                <a:effectLst/>
                <a:latin typeface="Cambria" panose="02040503050406030204" pitchFamily="18" charset="0"/>
              </a:rPr>
              <a:t> se </a:t>
            </a:r>
            <a:r>
              <a:rPr lang="en-US" sz="2100" dirty="0" err="1">
                <a:effectLst/>
                <a:latin typeface="Cambria" panose="02040503050406030204" pitchFamily="18" charset="0"/>
              </a:rPr>
              <a:t>asusten</a:t>
            </a:r>
            <a:r>
              <a:rPr lang="en-US" sz="2100" dirty="0">
                <a:effectLst/>
                <a:latin typeface="Cambria" panose="02040503050406030204" pitchFamily="18" charset="0"/>
              </a:rPr>
              <a:t>; </a:t>
            </a:r>
            <a:r>
              <a:rPr lang="en-US" sz="2100" dirty="0" err="1">
                <a:effectLst/>
                <a:latin typeface="Cambria" panose="02040503050406030204" pitchFamily="18" charset="0"/>
              </a:rPr>
              <a:t>marchen</a:t>
            </a:r>
            <a:r>
              <a:rPr lang="en-US" sz="2100" dirty="0">
                <a:latin typeface="Cambria" panose="02040503050406030204" pitchFamily="18" charset="0"/>
              </a:rPr>
              <a:t> </a:t>
            </a:r>
            <a:r>
              <a:rPr lang="en-US" sz="2100" dirty="0" err="1">
                <a:effectLst/>
                <a:latin typeface="Cambria" panose="02040503050406030204" pitchFamily="18" charset="0"/>
              </a:rPr>
              <a:t>mañana</a:t>
            </a:r>
            <a:r>
              <a:rPr lang="en-US" sz="2100" dirty="0">
                <a:effectLst/>
                <a:latin typeface="Cambria" panose="02040503050406030204" pitchFamily="18" charset="0"/>
              </a:rPr>
              <a:t> contra </a:t>
            </a:r>
            <a:r>
              <a:rPr lang="en-US" sz="2100" dirty="0" err="1">
                <a:effectLst/>
                <a:latin typeface="Cambria" panose="02040503050406030204" pitchFamily="18" charset="0"/>
              </a:rPr>
              <a:t>ellos</a:t>
            </a:r>
            <a:r>
              <a:rPr lang="en-US" sz="2100" dirty="0">
                <a:effectLst/>
                <a:latin typeface="Cambria" panose="02040503050406030204" pitchFamily="18" charset="0"/>
              </a:rPr>
              <a:t>, </a:t>
            </a:r>
            <a:r>
              <a:rPr lang="en-US" sz="2100" dirty="0" err="1">
                <a:effectLst/>
                <a:latin typeface="Cambria" panose="02040503050406030204" pitchFamily="18" charset="0"/>
              </a:rPr>
              <a:t>porque</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Señor</a:t>
            </a:r>
            <a:r>
              <a:rPr lang="en-US" sz="2100" dirty="0">
                <a:effectLst/>
                <a:latin typeface="Cambria" panose="02040503050406030204" pitchFamily="18" charset="0"/>
              </a:rPr>
              <a:t> </a:t>
            </a:r>
            <a:r>
              <a:rPr lang="en-US" sz="2100" dirty="0" err="1">
                <a:effectLst/>
                <a:latin typeface="Cambria" panose="02040503050406030204" pitchFamily="18" charset="0"/>
              </a:rPr>
              <a:t>está</a:t>
            </a:r>
            <a:r>
              <a:rPr lang="en-US" sz="2100" dirty="0">
                <a:effectLst/>
                <a:latin typeface="Cambria" panose="02040503050406030204" pitchFamily="18" charset="0"/>
              </a:rPr>
              <a:t> con </a:t>
            </a:r>
            <a:r>
              <a:rPr lang="en-US" sz="2100" dirty="0" err="1">
                <a:effectLst/>
                <a:latin typeface="Cambria" panose="02040503050406030204" pitchFamily="18" charset="0"/>
              </a:rPr>
              <a:t>ustedes</a:t>
            </a:r>
            <a:r>
              <a:rPr lang="en-US" sz="2100" dirty="0">
                <a:effectLst/>
                <a:latin typeface="Cambria" panose="02040503050406030204" pitchFamily="18" charset="0"/>
              </a:rPr>
              <a:t>!”»</a:t>
            </a:r>
          </a:p>
          <a:p>
            <a:pPr defTabSz="368045">
              <a:lnSpc>
                <a:spcPct val="120000"/>
              </a:lnSpc>
              <a:defRPr sz="2200">
                <a:latin typeface="Cambria"/>
                <a:ea typeface="Cambria"/>
                <a:cs typeface="Cambria"/>
                <a:sym typeface="Cambria"/>
              </a:defRPr>
            </a:pP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809737312"/>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2 Crónicas 20.18-19</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2" y="2531318"/>
            <a:ext cx="4419438" cy="37343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lang="en-US" sz="2100" dirty="0"/>
          </a:p>
          <a:p>
            <a:r>
              <a:rPr lang="en-US" sz="2100" dirty="0">
                <a:effectLst/>
                <a:latin typeface="Cambria" panose="02040503050406030204" pitchFamily="18" charset="0"/>
              </a:rPr>
              <a:t>18 </a:t>
            </a:r>
            <a:r>
              <a:rPr lang="en-US" sz="2100" dirty="0" err="1">
                <a:effectLst/>
                <a:latin typeface="Cambria" panose="02040503050406030204" pitchFamily="18" charset="0"/>
              </a:rPr>
              <a:t>Entonces</a:t>
            </a:r>
            <a:r>
              <a:rPr lang="en-US" sz="2100" dirty="0">
                <a:effectLst/>
                <a:latin typeface="Cambria" panose="02040503050406030204" pitchFamily="18" charset="0"/>
              </a:rPr>
              <a:t> </a:t>
            </a:r>
            <a:r>
              <a:rPr lang="en-US" sz="2100" dirty="0" err="1">
                <a:effectLst/>
                <a:latin typeface="Cambria" panose="02040503050406030204" pitchFamily="18" charset="0"/>
              </a:rPr>
              <a:t>Josafat</a:t>
            </a:r>
            <a:r>
              <a:rPr lang="en-US" sz="2100" dirty="0">
                <a:effectLst/>
                <a:latin typeface="Cambria" panose="02040503050406030204" pitchFamily="18" charset="0"/>
              </a:rPr>
              <a:t> se </a:t>
            </a:r>
            <a:r>
              <a:rPr lang="en-US" sz="2100" dirty="0" err="1">
                <a:effectLst/>
                <a:latin typeface="Cambria" panose="02040503050406030204" pitchFamily="18" charset="0"/>
              </a:rPr>
              <a:t>inclinó</a:t>
            </a:r>
            <a:r>
              <a:rPr lang="en-US" sz="2100" dirty="0">
                <a:latin typeface="Cambria" panose="02040503050406030204" pitchFamily="18" charset="0"/>
              </a:rPr>
              <a:t> </a:t>
            </a:r>
            <a:r>
              <a:rPr lang="en-US" sz="2100" dirty="0">
                <a:effectLst/>
                <a:latin typeface="Cambria" panose="02040503050406030204" pitchFamily="18" charset="0"/>
              </a:rPr>
              <a:t>rostro a tierra, y </a:t>
            </a:r>
            <a:r>
              <a:rPr lang="en-US" sz="2100" dirty="0" err="1">
                <a:effectLst/>
                <a:latin typeface="Cambria" panose="02040503050406030204" pitchFamily="18" charset="0"/>
              </a:rPr>
              <a:t>también</a:t>
            </a:r>
            <a:r>
              <a:rPr lang="en-US" sz="2100" dirty="0">
                <a:effectLst/>
                <a:latin typeface="Cambria" panose="02040503050406030204" pitchFamily="18" charset="0"/>
              </a:rPr>
              <a:t> </a:t>
            </a:r>
            <a:r>
              <a:rPr lang="en-US" sz="2100" dirty="0" err="1">
                <a:effectLst/>
                <a:latin typeface="Cambria" panose="02040503050406030204" pitchFamily="18" charset="0"/>
              </a:rPr>
              <a:t>todo</a:t>
            </a:r>
            <a:r>
              <a:rPr lang="en-US" sz="2100" dirty="0">
                <a:latin typeface="Cambria" panose="02040503050406030204" pitchFamily="18" charset="0"/>
              </a:rPr>
              <a:t> </a:t>
            </a:r>
            <a:r>
              <a:rPr lang="en-US" sz="2100" dirty="0" err="1">
                <a:effectLst/>
                <a:latin typeface="Cambria" panose="02040503050406030204" pitchFamily="18" charset="0"/>
              </a:rPr>
              <a:t>Judá</a:t>
            </a:r>
            <a:r>
              <a:rPr lang="en-US" sz="2100" dirty="0">
                <a:effectLst/>
                <a:latin typeface="Cambria" panose="02040503050406030204" pitchFamily="18" charset="0"/>
              </a:rPr>
              <a:t> y </a:t>
            </a:r>
            <a:r>
              <a:rPr lang="en-US" sz="2100" dirty="0" err="1">
                <a:effectLst/>
                <a:latin typeface="Cambria" panose="02040503050406030204" pitchFamily="18" charset="0"/>
              </a:rPr>
              <a:t>los</a:t>
            </a:r>
            <a:r>
              <a:rPr lang="en-US" sz="2100" dirty="0">
                <a:effectLst/>
                <a:latin typeface="Cambria" panose="02040503050406030204" pitchFamily="18" charset="0"/>
              </a:rPr>
              <a:t> </a:t>
            </a:r>
            <a:r>
              <a:rPr lang="en-US" sz="2100" dirty="0" err="1">
                <a:effectLst/>
                <a:latin typeface="Cambria" panose="02040503050406030204" pitchFamily="18" charset="0"/>
              </a:rPr>
              <a:t>habitantes</a:t>
            </a:r>
            <a:r>
              <a:rPr lang="en-US" sz="2100" dirty="0">
                <a:effectLst/>
                <a:latin typeface="Cambria" panose="02040503050406030204" pitchFamily="18" charset="0"/>
              </a:rPr>
              <a:t> de </a:t>
            </a:r>
            <a:r>
              <a:rPr lang="en-US" sz="2100" dirty="0" err="1">
                <a:effectLst/>
                <a:latin typeface="Cambria" panose="02040503050406030204" pitchFamily="18" charset="0"/>
              </a:rPr>
              <a:t>Jerusalén</a:t>
            </a:r>
            <a:r>
              <a:rPr lang="en-US" sz="2100" dirty="0">
                <a:latin typeface="Cambria" panose="02040503050406030204" pitchFamily="18" charset="0"/>
              </a:rPr>
              <a:t> </a:t>
            </a:r>
            <a:r>
              <a:rPr lang="en-US" sz="2100" dirty="0">
                <a:effectLst/>
                <a:latin typeface="Cambria" panose="02040503050406030204" pitchFamily="18" charset="0"/>
              </a:rPr>
              <a:t>se </a:t>
            </a:r>
            <a:r>
              <a:rPr lang="en-US" sz="2100" dirty="0" err="1">
                <a:effectLst/>
                <a:latin typeface="Cambria" panose="02040503050406030204" pitchFamily="18" charset="0"/>
              </a:rPr>
              <a:t>postraron</a:t>
            </a:r>
            <a:r>
              <a:rPr lang="en-US" sz="2100" dirty="0">
                <a:effectLst/>
                <a:latin typeface="Cambria" panose="02040503050406030204" pitchFamily="18" charset="0"/>
              </a:rPr>
              <a:t> ante </a:t>
            </a:r>
            <a:r>
              <a:rPr lang="en-US" sz="2100" dirty="0" err="1">
                <a:effectLst/>
                <a:latin typeface="Cambria" panose="02040503050406030204" pitchFamily="18" charset="0"/>
              </a:rPr>
              <a:t>Jehová</a:t>
            </a:r>
            <a:r>
              <a:rPr lang="en-US" sz="2100" dirty="0">
                <a:effectLst/>
                <a:latin typeface="Cambria" panose="02040503050406030204" pitchFamily="18" charset="0"/>
              </a:rPr>
              <a:t> para </a:t>
            </a:r>
            <a:r>
              <a:rPr lang="en-US" sz="2100" dirty="0" err="1">
                <a:effectLst/>
                <a:latin typeface="Cambria" panose="02040503050406030204" pitchFamily="18" charset="0"/>
              </a:rPr>
              <a:t>adorar</a:t>
            </a:r>
            <a:r>
              <a:rPr lang="en-US" sz="2100" dirty="0">
                <a:effectLst/>
                <a:latin typeface="Cambria" panose="02040503050406030204" pitchFamily="18" charset="0"/>
              </a:rPr>
              <a:t> a </a:t>
            </a:r>
            <a:r>
              <a:rPr lang="en-US" sz="2100" dirty="0" err="1">
                <a:effectLst/>
                <a:latin typeface="Cambria" panose="02040503050406030204" pitchFamily="18" charset="0"/>
              </a:rPr>
              <a:t>Jehová</a:t>
            </a:r>
            <a:r>
              <a:rPr lang="en-US" sz="2100" dirty="0">
                <a:effectLst/>
                <a:latin typeface="Cambria" panose="02040503050406030204" pitchFamily="18" charset="0"/>
              </a:rPr>
              <a:t>.</a:t>
            </a:r>
          </a:p>
          <a:p>
            <a:endParaRPr lang="en-US" sz="2100" dirty="0">
              <a:latin typeface="Cambria" panose="02040503050406030204" pitchFamily="18" charset="0"/>
            </a:endParaRPr>
          </a:p>
          <a:p>
            <a:r>
              <a:rPr lang="en-US" sz="2100" dirty="0">
                <a:effectLst/>
                <a:latin typeface="Cambria" panose="02040503050406030204" pitchFamily="18" charset="0"/>
              </a:rPr>
              <a:t>19 Y se </a:t>
            </a:r>
            <a:r>
              <a:rPr lang="en-US" sz="2100" dirty="0" err="1">
                <a:effectLst/>
                <a:latin typeface="Cambria" panose="02040503050406030204" pitchFamily="18" charset="0"/>
              </a:rPr>
              <a:t>levantaron</a:t>
            </a:r>
            <a:r>
              <a:rPr lang="en-US" sz="2100" dirty="0">
                <a:effectLst/>
                <a:latin typeface="Cambria" panose="02040503050406030204" pitchFamily="18" charset="0"/>
              </a:rPr>
              <a:t> </a:t>
            </a:r>
            <a:r>
              <a:rPr lang="en-US" sz="2100" dirty="0" err="1">
                <a:effectLst/>
                <a:latin typeface="Cambria" panose="02040503050406030204" pitchFamily="18" charset="0"/>
              </a:rPr>
              <a:t>los</a:t>
            </a:r>
            <a:r>
              <a:rPr lang="en-US" sz="2100" dirty="0">
                <a:effectLst/>
                <a:latin typeface="Cambria" panose="02040503050406030204" pitchFamily="18" charset="0"/>
              </a:rPr>
              <a:t> </a:t>
            </a:r>
            <a:r>
              <a:rPr lang="en-US" sz="2100" dirty="0" err="1">
                <a:effectLst/>
                <a:latin typeface="Cambria" panose="02040503050406030204" pitchFamily="18" charset="0"/>
              </a:rPr>
              <a:t>levitas</a:t>
            </a:r>
            <a:r>
              <a:rPr lang="en-US" sz="2100" dirty="0">
                <a:effectLst/>
                <a:latin typeface="Cambria" panose="02040503050406030204" pitchFamily="18" charset="0"/>
              </a:rPr>
              <a:t> de </a:t>
            </a:r>
            <a:r>
              <a:rPr lang="en-US" sz="2100" dirty="0" err="1">
                <a:effectLst/>
                <a:latin typeface="Cambria" panose="02040503050406030204" pitchFamily="18" charset="0"/>
              </a:rPr>
              <a:t>los</a:t>
            </a:r>
            <a:r>
              <a:rPr lang="en-US" sz="2100" dirty="0">
                <a:effectLst/>
                <a:latin typeface="Cambria" panose="02040503050406030204" pitchFamily="18" charset="0"/>
              </a:rPr>
              <a:t> </a:t>
            </a:r>
            <a:r>
              <a:rPr lang="en-US" sz="2100" dirty="0" err="1">
                <a:effectLst/>
                <a:latin typeface="Cambria" panose="02040503050406030204" pitchFamily="18" charset="0"/>
              </a:rPr>
              <a:t>hijos</a:t>
            </a:r>
            <a:r>
              <a:rPr lang="en-US" sz="2100" dirty="0">
                <a:effectLst/>
                <a:latin typeface="Cambria" panose="02040503050406030204" pitchFamily="18" charset="0"/>
              </a:rPr>
              <a:t> de Coat y de </a:t>
            </a:r>
            <a:r>
              <a:rPr lang="en-US" sz="2100" dirty="0" err="1">
                <a:effectLst/>
                <a:latin typeface="Cambria" panose="02040503050406030204" pitchFamily="18" charset="0"/>
              </a:rPr>
              <a:t>los</a:t>
            </a:r>
            <a:r>
              <a:rPr lang="en-US" sz="2100" dirty="0">
                <a:effectLst/>
                <a:latin typeface="Cambria" panose="02040503050406030204" pitchFamily="18" charset="0"/>
              </a:rPr>
              <a:t> </a:t>
            </a:r>
            <a:r>
              <a:rPr lang="en-US" sz="2100" dirty="0" err="1">
                <a:effectLst/>
                <a:latin typeface="Cambria" panose="02040503050406030204" pitchFamily="18" charset="0"/>
              </a:rPr>
              <a:t>hijos</a:t>
            </a:r>
            <a:r>
              <a:rPr lang="en-US" sz="2100" dirty="0">
                <a:effectLst/>
                <a:latin typeface="Cambria" panose="02040503050406030204" pitchFamily="18" charset="0"/>
              </a:rPr>
              <a:t> de </a:t>
            </a:r>
            <a:r>
              <a:rPr lang="en-US" sz="2100" dirty="0" err="1">
                <a:effectLst/>
                <a:latin typeface="Cambria" panose="02040503050406030204" pitchFamily="18" charset="0"/>
              </a:rPr>
              <a:t>Coré</a:t>
            </a:r>
            <a:r>
              <a:rPr lang="en-US" sz="2100" dirty="0">
                <a:latin typeface="Cambria" panose="02040503050406030204" pitchFamily="18" charset="0"/>
              </a:rPr>
              <a:t> </a:t>
            </a:r>
            <a:r>
              <a:rPr lang="en-US" sz="2100" dirty="0">
                <a:effectLst/>
                <a:latin typeface="Cambria" panose="02040503050406030204" pitchFamily="18" charset="0"/>
              </a:rPr>
              <a:t>para </a:t>
            </a:r>
            <a:r>
              <a:rPr lang="en-US" sz="2100" dirty="0" err="1">
                <a:effectLst/>
                <a:latin typeface="Cambria" panose="02040503050406030204" pitchFamily="18" charset="0"/>
              </a:rPr>
              <a:t>alabar</a:t>
            </a:r>
            <a:r>
              <a:rPr lang="en-US" sz="2100" dirty="0">
                <a:effectLst/>
                <a:latin typeface="Cambria" panose="02040503050406030204" pitchFamily="18" charset="0"/>
              </a:rPr>
              <a:t> con gran clamor a </a:t>
            </a:r>
            <a:r>
              <a:rPr lang="en-US" sz="2100" dirty="0" err="1">
                <a:effectLst/>
                <a:latin typeface="Cambria" panose="02040503050406030204" pitchFamily="18" charset="0"/>
              </a:rPr>
              <a:t>Jehová</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Dios de Israel.</a:t>
            </a:r>
          </a:p>
        </p:txBody>
      </p:sp>
      <p:sp>
        <p:nvSpPr>
          <p:cNvPr id="122" name="VP…"/>
          <p:cNvSpPr txBox="1"/>
          <p:nvPr/>
        </p:nvSpPr>
        <p:spPr>
          <a:xfrm>
            <a:off x="6443500" y="2531318"/>
            <a:ext cx="5313071" cy="44330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endParaRPr lang="en-US" sz="2100" dirty="0"/>
          </a:p>
          <a:p>
            <a:endParaRPr lang="en-US" sz="2100" dirty="0">
              <a:effectLst/>
              <a:latin typeface="Cambria" panose="02040503050406030204" pitchFamily="18" charset="0"/>
            </a:endParaRPr>
          </a:p>
          <a:p>
            <a:r>
              <a:rPr lang="en-US" sz="2100" dirty="0">
                <a:effectLst/>
                <a:latin typeface="Cambria" panose="02040503050406030204" pitchFamily="18" charset="0"/>
              </a:rPr>
              <a:t>18 </a:t>
            </a:r>
            <a:r>
              <a:rPr lang="en-US" sz="2100" dirty="0" err="1">
                <a:effectLst/>
                <a:latin typeface="Cambria" panose="02040503050406030204" pitchFamily="18" charset="0"/>
              </a:rPr>
              <a:t>Entonces</a:t>
            </a:r>
            <a:r>
              <a:rPr lang="en-US" sz="2100" dirty="0">
                <a:effectLst/>
                <a:latin typeface="Cambria" panose="02040503050406030204" pitchFamily="18" charset="0"/>
              </a:rPr>
              <a:t> </a:t>
            </a:r>
            <a:r>
              <a:rPr lang="en-US" sz="2100" dirty="0" err="1">
                <a:effectLst/>
                <a:latin typeface="Cambria" panose="02040503050406030204" pitchFamily="18" charset="0"/>
              </a:rPr>
              <a:t>Josafat</a:t>
            </a:r>
            <a:r>
              <a:rPr lang="en-US" sz="2100" dirty="0">
                <a:effectLst/>
                <a:latin typeface="Cambria" panose="02040503050406030204" pitchFamily="18" charset="0"/>
              </a:rPr>
              <a:t> se </a:t>
            </a:r>
            <a:r>
              <a:rPr lang="en-US" sz="2100" dirty="0" err="1">
                <a:effectLst/>
                <a:latin typeface="Cambria" panose="02040503050406030204" pitchFamily="18" charset="0"/>
              </a:rPr>
              <a:t>arrodilló</a:t>
            </a:r>
            <a:r>
              <a:rPr lang="en-US" sz="2100" dirty="0">
                <a:effectLst/>
                <a:latin typeface="Cambria" panose="02040503050406030204" pitchFamily="18" charset="0"/>
              </a:rPr>
              <a:t> y se </a:t>
            </a:r>
            <a:r>
              <a:rPr lang="en-US" sz="2100" dirty="0" err="1">
                <a:effectLst/>
                <a:latin typeface="Cambria" panose="02040503050406030204" pitchFamily="18" charset="0"/>
              </a:rPr>
              <a:t>inclinó</a:t>
            </a:r>
            <a:r>
              <a:rPr lang="en-US" sz="2100" dirty="0">
                <a:effectLst/>
                <a:latin typeface="Cambria" panose="02040503050406030204" pitchFamily="18" charset="0"/>
              </a:rPr>
              <a:t> hasta </a:t>
            </a:r>
            <a:r>
              <a:rPr lang="en-US" sz="2100" dirty="0" err="1">
                <a:effectLst/>
                <a:latin typeface="Cambria" panose="02040503050406030204" pitchFamily="18" charset="0"/>
              </a:rPr>
              <a:t>tocar</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suelo</a:t>
            </a:r>
            <a:r>
              <a:rPr lang="en-US" sz="2100" dirty="0">
                <a:effectLst/>
                <a:latin typeface="Cambria" panose="02040503050406030204" pitchFamily="18" charset="0"/>
              </a:rPr>
              <a:t> con</a:t>
            </a:r>
            <a:r>
              <a:rPr lang="en-US" sz="2100" dirty="0">
                <a:latin typeface="Cambria" panose="02040503050406030204" pitchFamily="18" charset="0"/>
              </a:rPr>
              <a:t> l</a:t>
            </a:r>
            <a:r>
              <a:rPr lang="en-US" sz="2100" dirty="0">
                <a:effectLst/>
                <a:latin typeface="Cambria" panose="02040503050406030204" pitchFamily="18" charset="0"/>
              </a:rPr>
              <a:t>a </a:t>
            </a:r>
            <a:r>
              <a:rPr lang="en-US" sz="2100" dirty="0" err="1">
                <a:effectLst/>
                <a:latin typeface="Cambria" panose="02040503050406030204" pitchFamily="18" charset="0"/>
              </a:rPr>
              <a:t>frente</a:t>
            </a:r>
            <a:r>
              <a:rPr lang="en-US" sz="2100" dirty="0">
                <a:effectLst/>
                <a:latin typeface="Cambria" panose="02040503050406030204" pitchFamily="18" charset="0"/>
              </a:rPr>
              <a:t>, y </a:t>
            </a:r>
            <a:r>
              <a:rPr lang="en-US" sz="2100" dirty="0" err="1">
                <a:effectLst/>
                <a:latin typeface="Cambria" panose="02040503050406030204" pitchFamily="18" charset="0"/>
              </a:rPr>
              <a:t>los</a:t>
            </a:r>
            <a:r>
              <a:rPr lang="en-US" sz="2100" dirty="0">
                <a:effectLst/>
                <a:latin typeface="Cambria" panose="02040503050406030204" pitchFamily="18" charset="0"/>
              </a:rPr>
              <a:t> </a:t>
            </a:r>
            <a:r>
              <a:rPr lang="en-US" sz="2100" dirty="0" err="1">
                <a:effectLst/>
                <a:latin typeface="Cambria" panose="02040503050406030204" pitchFamily="18" charset="0"/>
              </a:rPr>
              <a:t>habitantes</a:t>
            </a:r>
            <a:r>
              <a:rPr lang="en-US" sz="2100" dirty="0">
                <a:effectLst/>
                <a:latin typeface="Cambria" panose="02040503050406030204" pitchFamily="18" charset="0"/>
              </a:rPr>
              <a:t> de </a:t>
            </a:r>
            <a:r>
              <a:rPr lang="en-US" sz="2100" dirty="0" err="1">
                <a:effectLst/>
                <a:latin typeface="Cambria" panose="02040503050406030204" pitchFamily="18" charset="0"/>
              </a:rPr>
              <a:t>Judá</a:t>
            </a:r>
            <a:r>
              <a:rPr lang="en-US" sz="2100" dirty="0">
                <a:latin typeface="Cambria" panose="02040503050406030204" pitchFamily="18" charset="0"/>
              </a:rPr>
              <a:t> </a:t>
            </a:r>
            <a:r>
              <a:rPr lang="en-US" sz="2100" dirty="0">
                <a:effectLst/>
                <a:latin typeface="Cambria" panose="02040503050406030204" pitchFamily="18" charset="0"/>
              </a:rPr>
              <a:t>y </a:t>
            </a:r>
            <a:r>
              <a:rPr lang="en-US" sz="2100" dirty="0" err="1">
                <a:effectLst/>
                <a:latin typeface="Cambria" panose="02040503050406030204" pitchFamily="18" charset="0"/>
              </a:rPr>
              <a:t>Jerusalén</a:t>
            </a:r>
            <a:r>
              <a:rPr lang="en-US" sz="2100" dirty="0">
                <a:effectLst/>
                <a:latin typeface="Cambria" panose="02040503050406030204" pitchFamily="18" charset="0"/>
              </a:rPr>
              <a:t> se </a:t>
            </a:r>
            <a:r>
              <a:rPr lang="en-US" sz="2100" dirty="0" err="1">
                <a:effectLst/>
                <a:latin typeface="Cambria" panose="02040503050406030204" pitchFamily="18" charset="0"/>
              </a:rPr>
              <a:t>postraron</a:t>
            </a:r>
            <a:r>
              <a:rPr lang="en-US" sz="2100" dirty="0">
                <a:effectLst/>
                <a:latin typeface="Cambria" panose="02040503050406030204" pitchFamily="18" charset="0"/>
              </a:rPr>
              <a:t> ante </a:t>
            </a:r>
            <a:r>
              <a:rPr lang="en-US" sz="2100" dirty="0" err="1">
                <a:effectLst/>
                <a:latin typeface="Cambria" panose="02040503050406030204" pitchFamily="18" charset="0"/>
              </a:rPr>
              <a:t>el</a:t>
            </a:r>
            <a:r>
              <a:rPr lang="en-US" sz="2100" dirty="0">
                <a:latin typeface="Cambria" panose="02040503050406030204" pitchFamily="18" charset="0"/>
              </a:rPr>
              <a:t> </a:t>
            </a:r>
            <a:r>
              <a:rPr lang="en-US" sz="2100" dirty="0" err="1">
                <a:effectLst/>
                <a:latin typeface="Cambria" panose="02040503050406030204" pitchFamily="18" charset="0"/>
              </a:rPr>
              <a:t>Señor</a:t>
            </a:r>
            <a:r>
              <a:rPr lang="en-US" sz="2100" dirty="0">
                <a:effectLst/>
                <a:latin typeface="Cambria" panose="02040503050406030204" pitchFamily="18" charset="0"/>
              </a:rPr>
              <a:t> para </a:t>
            </a:r>
            <a:r>
              <a:rPr lang="en-US" sz="2100" dirty="0" err="1">
                <a:effectLst/>
                <a:latin typeface="Cambria" panose="02040503050406030204" pitchFamily="18" charset="0"/>
              </a:rPr>
              <a:t>adorarlo</a:t>
            </a:r>
            <a:r>
              <a:rPr lang="en-US" sz="2100" dirty="0">
                <a:effectLst/>
                <a:latin typeface="Cambria" panose="02040503050406030204" pitchFamily="18" charset="0"/>
              </a:rPr>
              <a:t>.</a:t>
            </a:r>
          </a:p>
          <a:p>
            <a:endParaRPr lang="en-US" sz="2100" dirty="0">
              <a:latin typeface="Cambria" panose="02040503050406030204" pitchFamily="18" charset="0"/>
            </a:endParaRPr>
          </a:p>
          <a:p>
            <a:r>
              <a:rPr lang="en-US" sz="2100" dirty="0">
                <a:effectLst/>
                <a:latin typeface="Cambria" panose="02040503050406030204" pitchFamily="18" charset="0"/>
              </a:rPr>
              <a:t>19 Y </a:t>
            </a:r>
            <a:r>
              <a:rPr lang="en-US" sz="2100" dirty="0" err="1">
                <a:effectLst/>
                <a:latin typeface="Cambria" panose="02040503050406030204" pitchFamily="18" charset="0"/>
              </a:rPr>
              <a:t>los</a:t>
            </a:r>
            <a:r>
              <a:rPr lang="en-US" sz="2100" dirty="0">
                <a:effectLst/>
                <a:latin typeface="Cambria" panose="02040503050406030204" pitchFamily="18" charset="0"/>
              </a:rPr>
              <a:t> </a:t>
            </a:r>
            <a:r>
              <a:rPr lang="en-US" sz="2100" dirty="0" err="1">
                <a:effectLst/>
                <a:latin typeface="Cambria" panose="02040503050406030204" pitchFamily="18" charset="0"/>
              </a:rPr>
              <a:t>levitas</a:t>
            </a:r>
            <a:r>
              <a:rPr lang="en-US" sz="2100" dirty="0">
                <a:effectLst/>
                <a:latin typeface="Cambria" panose="02040503050406030204" pitchFamily="18" charset="0"/>
              </a:rPr>
              <a:t> </a:t>
            </a:r>
            <a:r>
              <a:rPr lang="en-US" sz="2100" dirty="0" err="1">
                <a:effectLst/>
                <a:latin typeface="Cambria" panose="02040503050406030204" pitchFamily="18" charset="0"/>
              </a:rPr>
              <a:t>descendientes</a:t>
            </a:r>
            <a:r>
              <a:rPr lang="en-US" sz="2100" dirty="0">
                <a:effectLst/>
                <a:latin typeface="Cambria" panose="02040503050406030204" pitchFamily="18" charset="0"/>
              </a:rPr>
              <a:t> de </a:t>
            </a:r>
            <a:r>
              <a:rPr lang="en-US" sz="2100" dirty="0" err="1">
                <a:effectLst/>
                <a:latin typeface="Cambria" panose="02040503050406030204" pitchFamily="18" charset="0"/>
              </a:rPr>
              <a:t>Quehat</a:t>
            </a:r>
            <a:r>
              <a:rPr lang="en-US" sz="2100" dirty="0">
                <a:effectLst/>
                <a:latin typeface="Cambria" panose="02040503050406030204" pitchFamily="18" charset="0"/>
              </a:rPr>
              <a:t> y </a:t>
            </a:r>
            <a:r>
              <a:rPr lang="en-US" sz="2100" dirty="0" err="1">
                <a:effectLst/>
                <a:latin typeface="Cambria" panose="02040503050406030204" pitchFamily="18" charset="0"/>
              </a:rPr>
              <a:t>los</a:t>
            </a:r>
            <a:r>
              <a:rPr lang="en-US" sz="2100" dirty="0">
                <a:effectLst/>
                <a:latin typeface="Cambria" panose="02040503050406030204" pitchFamily="18" charset="0"/>
              </a:rPr>
              <a:t> </a:t>
            </a:r>
            <a:r>
              <a:rPr lang="en-US" sz="2100" dirty="0" err="1">
                <a:effectLst/>
                <a:latin typeface="Cambria" panose="02040503050406030204" pitchFamily="18" charset="0"/>
              </a:rPr>
              <a:t>descendientes</a:t>
            </a:r>
            <a:r>
              <a:rPr lang="en-US" sz="2100" dirty="0">
                <a:effectLst/>
                <a:latin typeface="Cambria" panose="02040503050406030204" pitchFamily="18" charset="0"/>
              </a:rPr>
              <a:t> de </a:t>
            </a:r>
            <a:r>
              <a:rPr lang="en-US" sz="2100" dirty="0" err="1">
                <a:effectLst/>
                <a:latin typeface="Cambria" panose="02040503050406030204" pitchFamily="18" charset="0"/>
              </a:rPr>
              <a:t>Coré</a:t>
            </a:r>
            <a:r>
              <a:rPr lang="en-US" sz="2100" dirty="0">
                <a:effectLst/>
                <a:latin typeface="Cambria" panose="02040503050406030204" pitchFamily="18" charset="0"/>
              </a:rPr>
              <a:t> </a:t>
            </a:r>
            <a:r>
              <a:rPr lang="en-US" sz="2100" dirty="0" err="1">
                <a:effectLst/>
                <a:latin typeface="Cambria" panose="02040503050406030204" pitchFamily="18" charset="0"/>
              </a:rPr>
              <a:t>empezaron</a:t>
            </a:r>
            <a:r>
              <a:rPr lang="en-US" sz="2100" dirty="0">
                <a:effectLst/>
                <a:latin typeface="Cambria" panose="02040503050406030204" pitchFamily="18" charset="0"/>
              </a:rPr>
              <a:t> a</a:t>
            </a:r>
            <a:r>
              <a:rPr lang="en-US" sz="2100" dirty="0">
                <a:latin typeface="Cambria" panose="02040503050406030204" pitchFamily="18" charset="0"/>
              </a:rPr>
              <a:t> </a:t>
            </a:r>
            <a:r>
              <a:rPr lang="en-US" sz="2100" dirty="0" err="1">
                <a:effectLst/>
                <a:latin typeface="Cambria" panose="02040503050406030204" pitchFamily="18" charset="0"/>
              </a:rPr>
              <a:t>alabar</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a:t>
            </a:r>
            <a:r>
              <a:rPr lang="en-US" sz="2100" dirty="0" err="1">
                <a:effectLst/>
                <a:latin typeface="Cambria" panose="02040503050406030204" pitchFamily="18" charset="0"/>
              </a:rPr>
              <a:t>voz</a:t>
            </a:r>
            <a:r>
              <a:rPr lang="en-US" sz="2100" dirty="0">
                <a:latin typeface="Cambria" panose="02040503050406030204" pitchFamily="18" charset="0"/>
              </a:rPr>
              <a:t> </a:t>
            </a:r>
            <a:r>
              <a:rPr lang="en-US" sz="2100" dirty="0" err="1">
                <a:effectLst/>
                <a:latin typeface="Cambria" panose="02040503050406030204" pitchFamily="18" charset="0"/>
              </a:rPr>
              <a:t>muy</a:t>
            </a:r>
            <a:r>
              <a:rPr lang="en-US" sz="2100" dirty="0">
                <a:effectLst/>
                <a:latin typeface="Cambria" panose="02040503050406030204" pitchFamily="18" charset="0"/>
              </a:rPr>
              <a:t> </a:t>
            </a:r>
            <a:r>
              <a:rPr lang="en-US" sz="2100" dirty="0" err="1">
                <a:effectLst/>
                <a:latin typeface="Cambria" panose="02040503050406030204" pitchFamily="18" charset="0"/>
              </a:rPr>
              <a:t>alta</a:t>
            </a:r>
            <a:r>
              <a:rPr lang="en-US" sz="2100" dirty="0">
                <a:effectLst/>
                <a:latin typeface="Cambria" panose="02040503050406030204" pitchFamily="18" charset="0"/>
              </a:rPr>
              <a:t> al </a:t>
            </a:r>
            <a:r>
              <a:rPr lang="en-US" sz="2100" dirty="0" err="1">
                <a:effectLst/>
                <a:latin typeface="Cambria" panose="02040503050406030204" pitchFamily="18" charset="0"/>
              </a:rPr>
              <a:t>Señor</a:t>
            </a:r>
            <a:r>
              <a:rPr lang="en-US" sz="2100" dirty="0">
                <a:effectLst/>
                <a:latin typeface="Cambria" panose="02040503050406030204" pitchFamily="18" charset="0"/>
              </a:rPr>
              <a:t>, Dios de Israel.</a:t>
            </a:r>
          </a:p>
          <a:p>
            <a:endParaRPr lang="en-US" sz="2100" dirty="0">
              <a:effectLst/>
              <a:latin typeface="Cambria" panose="02040503050406030204" pitchFamily="18" charset="0"/>
            </a:endParaRPr>
          </a:p>
          <a:p>
            <a:pPr defTabSz="368045">
              <a:lnSpc>
                <a:spcPct val="120000"/>
              </a:lnSpc>
              <a:defRPr sz="2200">
                <a:latin typeface="Cambria"/>
                <a:ea typeface="Cambria"/>
                <a:cs typeface="Cambria"/>
                <a:sym typeface="Cambria"/>
              </a:defRPr>
            </a:pPr>
            <a:endParaRPr sz="2100" dirty="0"/>
          </a:p>
          <a:p>
            <a:endParaRPr lang="es-ES" sz="2100" dirty="0">
              <a:latin typeface="Cambria" panose="02040503050406030204" pitchFamily="18" charset="0"/>
            </a:endParaRP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223726675"/>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2 Crónicas 20.20</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2" y="2492846"/>
            <a:ext cx="4300539" cy="3811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lang="en-US" sz="2100" dirty="0"/>
          </a:p>
          <a:p>
            <a:r>
              <a:rPr lang="en-US" sz="2100" dirty="0">
                <a:effectLst/>
                <a:latin typeface="Cambria" panose="02040503050406030204" pitchFamily="18" charset="0"/>
              </a:rPr>
              <a:t>20 </a:t>
            </a:r>
            <a:r>
              <a:rPr lang="en-US" sz="2100" dirty="0" err="1">
                <a:effectLst/>
                <a:latin typeface="Cambria" panose="02040503050406030204" pitchFamily="18" charset="0"/>
              </a:rPr>
              <a:t>Cuando</a:t>
            </a:r>
            <a:r>
              <a:rPr lang="en-US" sz="2100" dirty="0">
                <a:effectLst/>
                <a:latin typeface="Cambria" panose="02040503050406030204" pitchFamily="18" charset="0"/>
              </a:rPr>
              <a:t> se </a:t>
            </a:r>
            <a:r>
              <a:rPr lang="en-US" sz="2100" dirty="0" err="1">
                <a:effectLst/>
                <a:latin typeface="Cambria" panose="02040503050406030204" pitchFamily="18" charset="0"/>
              </a:rPr>
              <a:t>levantaron</a:t>
            </a:r>
            <a:r>
              <a:rPr lang="en-US" sz="2100" dirty="0">
                <a:effectLst/>
                <a:latin typeface="Cambria" panose="02040503050406030204" pitchFamily="18" charset="0"/>
              </a:rPr>
              <a:t> </a:t>
            </a:r>
            <a:r>
              <a:rPr lang="en-US" sz="2100" dirty="0" err="1">
                <a:effectLst/>
                <a:latin typeface="Cambria" panose="02040503050406030204" pitchFamily="18" charset="0"/>
              </a:rPr>
              <a:t>por</a:t>
            </a:r>
            <a:r>
              <a:rPr lang="en-US" sz="2100" dirty="0">
                <a:latin typeface="Cambria" panose="02040503050406030204" pitchFamily="18" charset="0"/>
              </a:rPr>
              <a:t> </a:t>
            </a:r>
            <a:r>
              <a:rPr lang="en-US" sz="2100" dirty="0">
                <a:effectLst/>
                <a:latin typeface="Cambria" panose="02040503050406030204" pitchFamily="18" charset="0"/>
              </a:rPr>
              <a:t>la </a:t>
            </a:r>
            <a:r>
              <a:rPr lang="en-US" sz="2100" dirty="0" err="1">
                <a:effectLst/>
                <a:latin typeface="Cambria" panose="02040503050406030204" pitchFamily="18" charset="0"/>
              </a:rPr>
              <a:t>mañana</a:t>
            </a:r>
            <a:r>
              <a:rPr lang="en-US" sz="2100" dirty="0">
                <a:effectLst/>
                <a:latin typeface="Cambria" panose="02040503050406030204" pitchFamily="18" charset="0"/>
              </a:rPr>
              <a:t>, </a:t>
            </a:r>
            <a:r>
              <a:rPr lang="en-US" sz="2100" dirty="0" err="1">
                <a:effectLst/>
                <a:latin typeface="Cambria" panose="02040503050406030204" pitchFamily="18" charset="0"/>
              </a:rPr>
              <a:t>salieron</a:t>
            </a:r>
            <a:r>
              <a:rPr lang="en-US" sz="2100" dirty="0">
                <a:effectLst/>
                <a:latin typeface="Cambria" panose="02040503050406030204" pitchFamily="18" charset="0"/>
              </a:rPr>
              <a:t> al </a:t>
            </a:r>
            <a:r>
              <a:rPr lang="en-US" sz="2100" dirty="0" err="1">
                <a:effectLst/>
                <a:latin typeface="Cambria" panose="02040503050406030204" pitchFamily="18" charset="0"/>
              </a:rPr>
              <a:t>desierto</a:t>
            </a:r>
            <a:r>
              <a:rPr lang="en-US" sz="2100" dirty="0">
                <a:latin typeface="Cambria" panose="02040503050406030204" pitchFamily="18" charset="0"/>
              </a:rPr>
              <a:t> </a:t>
            </a:r>
            <a:r>
              <a:rPr lang="en-US" sz="2100" dirty="0">
                <a:effectLst/>
                <a:latin typeface="Cambria" panose="02040503050406030204" pitchFamily="18" charset="0"/>
              </a:rPr>
              <a:t>de </a:t>
            </a:r>
            <a:r>
              <a:rPr lang="en-US" sz="2100" dirty="0" err="1">
                <a:effectLst/>
                <a:latin typeface="Cambria" panose="02040503050406030204" pitchFamily="18" charset="0"/>
              </a:rPr>
              <a:t>Tecoa</a:t>
            </a:r>
            <a:r>
              <a:rPr lang="en-US" sz="2100" dirty="0">
                <a:effectLst/>
                <a:latin typeface="Cambria" panose="02040503050406030204" pitchFamily="18" charset="0"/>
              </a:rPr>
              <a:t>. </a:t>
            </a:r>
            <a:r>
              <a:rPr lang="en-US" sz="2100" dirty="0" err="1">
                <a:effectLst/>
                <a:latin typeface="Cambria" panose="02040503050406030204" pitchFamily="18" charset="0"/>
              </a:rPr>
              <a:t>Mientras</a:t>
            </a:r>
            <a:r>
              <a:rPr lang="en-US" sz="2100" dirty="0">
                <a:effectLst/>
                <a:latin typeface="Cambria" panose="02040503050406030204" pitchFamily="18" charset="0"/>
              </a:rPr>
              <a:t> </a:t>
            </a:r>
            <a:r>
              <a:rPr lang="en-US" sz="2100" dirty="0" err="1">
                <a:effectLst/>
                <a:latin typeface="Cambria" panose="02040503050406030204" pitchFamily="18" charset="0"/>
              </a:rPr>
              <a:t>ellos</a:t>
            </a:r>
            <a:r>
              <a:rPr lang="en-US" sz="2100" dirty="0">
                <a:effectLst/>
                <a:latin typeface="Cambria" panose="02040503050406030204" pitchFamily="18" charset="0"/>
              </a:rPr>
              <a:t> </a:t>
            </a:r>
            <a:r>
              <a:rPr lang="en-US" sz="2100" dirty="0" err="1">
                <a:effectLst/>
                <a:latin typeface="Cambria" panose="02040503050406030204" pitchFamily="18" charset="0"/>
              </a:rPr>
              <a:t>salían</a:t>
            </a:r>
            <a:r>
              <a:rPr lang="en-US" sz="2100" dirty="0">
                <a:effectLst/>
                <a:latin typeface="Cambria" panose="02040503050406030204" pitchFamily="18" charset="0"/>
              </a:rPr>
              <a:t>, </a:t>
            </a:r>
            <a:r>
              <a:rPr lang="en-US" sz="2100" dirty="0" err="1">
                <a:effectLst/>
                <a:latin typeface="Cambria" panose="02040503050406030204" pitchFamily="18" charset="0"/>
              </a:rPr>
              <a:t>Josafat</a:t>
            </a:r>
            <a:r>
              <a:rPr lang="en-US" sz="2100" dirty="0">
                <a:effectLst/>
                <a:latin typeface="Cambria" panose="02040503050406030204" pitchFamily="18" charset="0"/>
              </a:rPr>
              <a:t>, </a:t>
            </a:r>
            <a:r>
              <a:rPr lang="en-US" sz="2100" dirty="0" err="1">
                <a:effectLst/>
                <a:latin typeface="Cambria" panose="02040503050406030204" pitchFamily="18" charset="0"/>
              </a:rPr>
              <a:t>puesto</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pie, </a:t>
            </a:r>
            <a:r>
              <a:rPr lang="en-US" sz="2100" dirty="0" err="1">
                <a:effectLst/>
                <a:latin typeface="Cambria" panose="02040503050406030204" pitchFamily="18" charset="0"/>
              </a:rPr>
              <a:t>dijo</a:t>
            </a:r>
            <a:r>
              <a:rPr lang="en-US" sz="2100" dirty="0">
                <a:effectLst/>
                <a:latin typeface="Cambria" panose="02040503050406030204" pitchFamily="18" charset="0"/>
              </a:rPr>
              <a:t>: «</a:t>
            </a:r>
            <a:r>
              <a:rPr lang="en-US" sz="2100" dirty="0" err="1">
                <a:effectLst/>
                <a:latin typeface="Cambria" panose="02040503050406030204" pitchFamily="18" charset="0"/>
              </a:rPr>
              <a:t>Oídme</a:t>
            </a:r>
            <a:r>
              <a:rPr lang="en-US" sz="2100" dirty="0">
                <a:effectLst/>
                <a:latin typeface="Cambria" panose="02040503050406030204" pitchFamily="18" charset="0"/>
              </a:rPr>
              <a:t>, </a:t>
            </a:r>
            <a:r>
              <a:rPr lang="en-US" sz="2100" dirty="0" err="1">
                <a:effectLst/>
                <a:latin typeface="Cambria" panose="02040503050406030204" pitchFamily="18" charset="0"/>
              </a:rPr>
              <a:t>Judá</a:t>
            </a:r>
            <a:r>
              <a:rPr lang="en-US" sz="2100" dirty="0">
                <a:effectLst/>
                <a:latin typeface="Cambria" panose="02040503050406030204" pitchFamily="18" charset="0"/>
              </a:rPr>
              <a:t> y </a:t>
            </a:r>
            <a:r>
              <a:rPr lang="en-US" sz="2100" dirty="0" err="1">
                <a:effectLst/>
                <a:latin typeface="Cambria" panose="02040503050406030204" pitchFamily="18" charset="0"/>
              </a:rPr>
              <a:t>habitantes</a:t>
            </a:r>
            <a:r>
              <a:rPr lang="en-US" sz="2100" dirty="0">
                <a:effectLst/>
                <a:latin typeface="Cambria" panose="02040503050406030204" pitchFamily="18" charset="0"/>
              </a:rPr>
              <a:t> de </a:t>
            </a:r>
            <a:r>
              <a:rPr lang="en-US" sz="2100" dirty="0" err="1">
                <a:effectLst/>
                <a:latin typeface="Cambria" panose="02040503050406030204" pitchFamily="18" charset="0"/>
              </a:rPr>
              <a:t>Jerusalén</a:t>
            </a:r>
            <a:r>
              <a:rPr lang="en-US" sz="2100" dirty="0">
                <a:effectLst/>
                <a:latin typeface="Cambria" panose="02040503050406030204" pitchFamily="18" charset="0"/>
              </a:rPr>
              <a:t>. Creed </a:t>
            </a:r>
            <a:r>
              <a:rPr lang="en-US" sz="2100" dirty="0" err="1">
                <a:effectLst/>
                <a:latin typeface="Cambria" panose="02040503050406030204" pitchFamily="18" charset="0"/>
              </a:rPr>
              <a:t>en</a:t>
            </a:r>
            <a:r>
              <a:rPr lang="en-US" sz="2100" dirty="0">
                <a:latin typeface="Cambria" panose="02040503050406030204" pitchFamily="18" charset="0"/>
              </a:rPr>
              <a:t> </a:t>
            </a:r>
            <a:r>
              <a:rPr lang="en-US" sz="2100" dirty="0" err="1">
                <a:effectLst/>
                <a:latin typeface="Cambria" panose="02040503050406030204" pitchFamily="18" charset="0"/>
              </a:rPr>
              <a:t>Jehová</a:t>
            </a:r>
            <a:r>
              <a:rPr lang="en-US" sz="2100" dirty="0">
                <a:effectLst/>
                <a:latin typeface="Cambria" panose="02040503050406030204" pitchFamily="18" charset="0"/>
              </a:rPr>
              <a:t>, </a:t>
            </a:r>
            <a:r>
              <a:rPr lang="en-US" sz="2100" dirty="0" err="1">
                <a:effectLst/>
                <a:latin typeface="Cambria" panose="02040503050406030204" pitchFamily="18" charset="0"/>
              </a:rPr>
              <a:t>vuestro</a:t>
            </a:r>
            <a:r>
              <a:rPr lang="en-US" sz="2100" dirty="0">
                <a:effectLst/>
                <a:latin typeface="Cambria" panose="02040503050406030204" pitchFamily="18" charset="0"/>
              </a:rPr>
              <a:t> Dios y </a:t>
            </a:r>
            <a:r>
              <a:rPr lang="en-US" sz="2100" dirty="0" err="1">
                <a:effectLst/>
                <a:latin typeface="Cambria" panose="02040503050406030204" pitchFamily="18" charset="0"/>
              </a:rPr>
              <a:t>estaréis</a:t>
            </a:r>
            <a:r>
              <a:rPr lang="en-US" sz="2100" dirty="0">
                <a:latin typeface="Cambria" panose="02040503050406030204" pitchFamily="18" charset="0"/>
              </a:rPr>
              <a:t> </a:t>
            </a:r>
            <a:r>
              <a:rPr lang="en-US" sz="2100" dirty="0" err="1">
                <a:effectLst/>
                <a:latin typeface="Cambria" panose="02040503050406030204" pitchFamily="18" charset="0"/>
              </a:rPr>
              <a:t>seguros</a:t>
            </a:r>
            <a:r>
              <a:rPr lang="en-US" sz="2100" dirty="0">
                <a:effectLst/>
                <a:latin typeface="Cambria" panose="02040503050406030204" pitchFamily="18" charset="0"/>
              </a:rPr>
              <a:t>; creed a sus </a:t>
            </a:r>
            <a:r>
              <a:rPr lang="en-US" sz="2100" dirty="0" err="1">
                <a:effectLst/>
                <a:latin typeface="Cambria" panose="02040503050406030204" pitchFamily="18" charset="0"/>
              </a:rPr>
              <a:t>profetas</a:t>
            </a:r>
            <a:r>
              <a:rPr lang="en-US" sz="2100" dirty="0">
                <a:effectLst/>
                <a:latin typeface="Cambria" panose="02040503050406030204" pitchFamily="18" charset="0"/>
              </a:rPr>
              <a:t> y </a:t>
            </a:r>
            <a:r>
              <a:rPr lang="en-US" sz="2100" dirty="0" err="1">
                <a:effectLst/>
                <a:latin typeface="Cambria" panose="02040503050406030204" pitchFamily="18" charset="0"/>
              </a:rPr>
              <a:t>seréis</a:t>
            </a:r>
            <a:r>
              <a:rPr lang="en-US" sz="2100" dirty="0">
                <a:effectLst/>
                <a:latin typeface="Cambria" panose="02040503050406030204" pitchFamily="18" charset="0"/>
              </a:rPr>
              <a:t> </a:t>
            </a:r>
            <a:r>
              <a:rPr lang="en-US" sz="2100" dirty="0" err="1">
                <a:effectLst/>
                <a:latin typeface="Cambria" panose="02040503050406030204" pitchFamily="18" charset="0"/>
              </a:rPr>
              <a:t>prosperados</a:t>
            </a:r>
            <a:r>
              <a:rPr lang="en-US" sz="2100" dirty="0">
                <a:effectLst/>
                <a:latin typeface="Cambria" panose="02040503050406030204" pitchFamily="18" charset="0"/>
              </a:rPr>
              <a:t>».</a:t>
            </a:r>
          </a:p>
          <a:p>
            <a:pPr defTabSz="368045">
              <a:spcBef>
                <a:spcPts val="600"/>
              </a:spcBef>
              <a:defRPr sz="2200">
                <a:latin typeface="Cambria"/>
                <a:ea typeface="Cambria"/>
                <a:cs typeface="Cambria"/>
                <a:sym typeface="Cambria"/>
              </a:defRPr>
            </a:pPr>
            <a:endParaRPr lang="en-US" sz="2100" dirty="0"/>
          </a:p>
        </p:txBody>
      </p:sp>
      <p:sp>
        <p:nvSpPr>
          <p:cNvPr id="122" name="VP…"/>
          <p:cNvSpPr txBox="1"/>
          <p:nvPr/>
        </p:nvSpPr>
        <p:spPr>
          <a:xfrm>
            <a:off x="6443501" y="2492846"/>
            <a:ext cx="5313071" cy="5487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endParaRPr lang="en-US" sz="2100" dirty="0"/>
          </a:p>
          <a:p>
            <a:pPr defTabSz="368045">
              <a:spcBef>
                <a:spcPts val="2600"/>
              </a:spcBef>
              <a:defRPr sz="2200">
                <a:latin typeface="Cambria"/>
                <a:ea typeface="Cambria"/>
                <a:cs typeface="Cambria"/>
                <a:sym typeface="Cambria"/>
              </a:defRPr>
            </a:pPr>
            <a:r>
              <a:rPr lang="en-US" sz="2100" dirty="0"/>
              <a:t>20 A la </a:t>
            </a:r>
            <a:r>
              <a:rPr lang="en-US" sz="2100" dirty="0" err="1"/>
              <a:t>mañana</a:t>
            </a:r>
            <a:r>
              <a:rPr lang="en-US" sz="2100" dirty="0"/>
              <a:t> </a:t>
            </a:r>
            <a:r>
              <a:rPr lang="en-US" sz="2100" dirty="0" err="1"/>
              <a:t>siguiente</a:t>
            </a:r>
            <a:r>
              <a:rPr lang="en-US" sz="2100" dirty="0"/>
              <a:t> se </a:t>
            </a:r>
            <a:r>
              <a:rPr lang="en-US" sz="2100" dirty="0" err="1"/>
              <a:t>levantaron</a:t>
            </a:r>
            <a:r>
              <a:rPr lang="en-US" sz="2100" dirty="0"/>
              <a:t> </a:t>
            </a:r>
            <a:r>
              <a:rPr lang="en-US" sz="2100" dirty="0" err="1"/>
              <a:t>temprano</a:t>
            </a:r>
            <a:r>
              <a:rPr lang="en-US" sz="2100" dirty="0"/>
              <a:t> para </a:t>
            </a:r>
            <a:r>
              <a:rPr lang="en-US" sz="2100" dirty="0" err="1"/>
              <a:t>ponerse</a:t>
            </a:r>
            <a:r>
              <a:rPr lang="en-US" sz="2100" dirty="0"/>
              <a:t> </a:t>
            </a:r>
            <a:r>
              <a:rPr lang="en-US" sz="2100" dirty="0" err="1"/>
              <a:t>en</a:t>
            </a:r>
            <a:r>
              <a:rPr lang="en-US" sz="2100" dirty="0"/>
              <a:t> </a:t>
            </a:r>
            <a:r>
              <a:rPr lang="en-US" sz="2100" dirty="0" err="1"/>
              <a:t>camino</a:t>
            </a:r>
            <a:r>
              <a:rPr lang="en-US" sz="2100" dirty="0"/>
              <a:t> </a:t>
            </a:r>
            <a:r>
              <a:rPr lang="en-US" sz="2100" dirty="0" err="1"/>
              <a:t>hacia</a:t>
            </a:r>
            <a:r>
              <a:rPr lang="en-US" sz="2100" dirty="0"/>
              <a:t> </a:t>
            </a:r>
            <a:r>
              <a:rPr lang="en-US" sz="2100" dirty="0" err="1"/>
              <a:t>el</a:t>
            </a:r>
            <a:r>
              <a:rPr lang="en-US" sz="2100" dirty="0"/>
              <a:t> </a:t>
            </a:r>
            <a:r>
              <a:rPr lang="en-US" sz="2100" dirty="0" err="1"/>
              <a:t>desierto</a:t>
            </a:r>
            <a:r>
              <a:rPr lang="en-US" sz="2100" dirty="0"/>
              <a:t> de </a:t>
            </a:r>
            <a:r>
              <a:rPr lang="en-US" sz="2100" dirty="0" err="1"/>
              <a:t>Tecoa</a:t>
            </a:r>
            <a:r>
              <a:rPr lang="en-US" sz="2100" dirty="0"/>
              <a:t>. Y </a:t>
            </a:r>
            <a:r>
              <a:rPr lang="en-US" sz="2100" dirty="0" err="1"/>
              <a:t>en</a:t>
            </a:r>
            <a:r>
              <a:rPr lang="en-US" sz="2100" dirty="0"/>
              <a:t> </a:t>
            </a:r>
            <a:r>
              <a:rPr lang="en-US" sz="2100" dirty="0" err="1"/>
              <a:t>el</a:t>
            </a:r>
            <a:r>
              <a:rPr lang="en-US" sz="2100" dirty="0"/>
              <a:t> </a:t>
            </a:r>
            <a:r>
              <a:rPr lang="en-US" sz="2100" dirty="0" err="1"/>
              <a:t>momento</a:t>
            </a:r>
            <a:r>
              <a:rPr lang="en-US" sz="2100" dirty="0"/>
              <a:t> de </a:t>
            </a:r>
            <a:r>
              <a:rPr lang="en-US" sz="2100" dirty="0" err="1"/>
              <a:t>salir</a:t>
            </a:r>
            <a:r>
              <a:rPr lang="en-US" sz="2100" dirty="0"/>
              <a:t>, </a:t>
            </a:r>
            <a:r>
              <a:rPr lang="en-US" sz="2100" dirty="0" err="1"/>
              <a:t>Josafat</a:t>
            </a:r>
            <a:r>
              <a:rPr lang="en-US" sz="2100" dirty="0"/>
              <a:t> se </a:t>
            </a:r>
            <a:r>
              <a:rPr lang="en-US" sz="2100" dirty="0" err="1"/>
              <a:t>puso</a:t>
            </a:r>
            <a:r>
              <a:rPr lang="en-US" sz="2100" dirty="0"/>
              <a:t> </a:t>
            </a:r>
            <a:r>
              <a:rPr lang="en-US" sz="2100" dirty="0" err="1"/>
              <a:t>en</a:t>
            </a:r>
            <a:r>
              <a:rPr lang="en-US" sz="2100" dirty="0"/>
              <a:t> pie para </a:t>
            </a:r>
            <a:r>
              <a:rPr lang="en-US" sz="2100" dirty="0" err="1"/>
              <a:t>decirles</a:t>
            </a:r>
            <a:r>
              <a:rPr lang="en-US" sz="2100" dirty="0"/>
              <a:t>: </a:t>
            </a:r>
            <a:r>
              <a:rPr lang="en-PR" sz="2100" dirty="0">
                <a:effectLst/>
                <a:latin typeface="Cambria" panose="02040503050406030204" pitchFamily="18" charset="0"/>
              </a:rPr>
              <a:t>«</a:t>
            </a:r>
            <a:r>
              <a:rPr lang="en-US" sz="2100" dirty="0" err="1"/>
              <a:t>Escuchénme</a:t>
            </a:r>
            <a:r>
              <a:rPr lang="en-US" sz="2100" dirty="0"/>
              <a:t>, </a:t>
            </a:r>
            <a:r>
              <a:rPr lang="en-US" sz="2100" dirty="0" err="1"/>
              <a:t>habitantes</a:t>
            </a:r>
            <a:r>
              <a:rPr lang="en-US" sz="2100" dirty="0"/>
              <a:t> de </a:t>
            </a:r>
            <a:r>
              <a:rPr lang="en-US" sz="2100" dirty="0" err="1"/>
              <a:t>Jerusalén</a:t>
            </a:r>
            <a:r>
              <a:rPr lang="en-US" sz="2100" dirty="0"/>
              <a:t> y de </a:t>
            </a:r>
            <a:r>
              <a:rPr lang="en-US" sz="2100" dirty="0" err="1"/>
              <a:t>Judá</a:t>
            </a:r>
            <a:r>
              <a:rPr lang="en-US" sz="2100" dirty="0"/>
              <a:t>: </a:t>
            </a:r>
            <a:r>
              <a:rPr lang="en-US" sz="2100" dirty="0" err="1"/>
              <a:t>confíen</a:t>
            </a:r>
            <a:r>
              <a:rPr lang="en-US" sz="2100" dirty="0"/>
              <a:t> </a:t>
            </a:r>
            <a:r>
              <a:rPr lang="en-US" sz="2100" dirty="0" err="1"/>
              <a:t>en</a:t>
            </a:r>
            <a:r>
              <a:rPr lang="en-US" sz="2100" dirty="0"/>
              <a:t> El </a:t>
            </a:r>
            <a:r>
              <a:rPr lang="en-US" sz="2100" dirty="0" err="1"/>
              <a:t>Señor</a:t>
            </a:r>
            <a:r>
              <a:rPr lang="en-US" sz="2100" dirty="0"/>
              <a:t>, </a:t>
            </a:r>
            <a:r>
              <a:rPr lang="en-US" sz="2100" dirty="0" err="1"/>
              <a:t>su</a:t>
            </a:r>
            <a:r>
              <a:rPr lang="en-US" sz="2100" dirty="0"/>
              <a:t> Dios, y se </a:t>
            </a:r>
            <a:r>
              <a:rPr lang="en-US" sz="2100" dirty="0" err="1"/>
              <a:t>sentirán</a:t>
            </a:r>
            <a:r>
              <a:rPr lang="en-US" sz="2100" dirty="0"/>
              <a:t> </a:t>
            </a:r>
            <a:r>
              <a:rPr lang="en-US" sz="2100" dirty="0" err="1"/>
              <a:t>seguros</a:t>
            </a:r>
            <a:r>
              <a:rPr lang="en-US" sz="2100" dirty="0"/>
              <a:t>; </a:t>
            </a:r>
            <a:r>
              <a:rPr lang="en-US" sz="2100" dirty="0" err="1"/>
              <a:t>confíen</a:t>
            </a:r>
            <a:r>
              <a:rPr lang="en-US" sz="2100" dirty="0"/>
              <a:t> </a:t>
            </a:r>
            <a:r>
              <a:rPr lang="en-US" sz="2100" dirty="0" err="1"/>
              <a:t>en</a:t>
            </a:r>
            <a:r>
              <a:rPr lang="en-US" sz="2100" dirty="0"/>
              <a:t> sus </a:t>
            </a:r>
            <a:r>
              <a:rPr lang="en-US" sz="2100" dirty="0" err="1"/>
              <a:t>profetas</a:t>
            </a:r>
            <a:r>
              <a:rPr lang="en-US" sz="2100" dirty="0"/>
              <a:t> y </a:t>
            </a:r>
            <a:r>
              <a:rPr lang="en-US" sz="2100" dirty="0" err="1"/>
              <a:t>todo</a:t>
            </a:r>
            <a:r>
              <a:rPr lang="en-US" sz="2100" dirty="0"/>
              <a:t> les </a:t>
            </a:r>
            <a:r>
              <a:rPr lang="en-US" sz="2100" dirty="0" err="1"/>
              <a:t>saldrá</a:t>
            </a:r>
            <a:r>
              <a:rPr lang="en-US" sz="2100" dirty="0"/>
              <a:t> bien</a:t>
            </a:r>
            <a:r>
              <a:rPr lang="en-PR" sz="2100" dirty="0">
                <a:effectLst/>
                <a:latin typeface="Cambria" panose="02040503050406030204" pitchFamily="18" charset="0"/>
              </a:rPr>
              <a:t>».</a:t>
            </a:r>
          </a:p>
          <a:p>
            <a:pPr defTabSz="368045">
              <a:lnSpc>
                <a:spcPct val="120000"/>
              </a:lnSpc>
              <a:spcBef>
                <a:spcPts val="2600"/>
              </a:spcBef>
              <a:defRPr sz="2200">
                <a:latin typeface="Cambria"/>
                <a:ea typeface="Cambria"/>
                <a:cs typeface="Cambria"/>
                <a:sym typeface="Cambria"/>
              </a:defRPr>
            </a:pPr>
            <a:endParaRPr lang="en-US" sz="2100" dirty="0"/>
          </a:p>
          <a:p>
            <a:endParaRPr lang="en-US" sz="2100" dirty="0"/>
          </a:p>
          <a:p>
            <a:endParaRPr lang="en-US" sz="2100" dirty="0">
              <a:effectLst/>
              <a:latin typeface="Cambria" panose="02040503050406030204" pitchFamily="18" charset="0"/>
            </a:endParaRPr>
          </a:p>
          <a:p>
            <a:pPr defTabSz="368045">
              <a:lnSpc>
                <a:spcPct val="120000"/>
              </a:lnSpc>
              <a:defRPr sz="2200">
                <a:latin typeface="Cambria"/>
                <a:ea typeface="Cambria"/>
                <a:cs typeface="Cambria"/>
                <a:sym typeface="Cambria"/>
              </a:defRPr>
            </a:pPr>
            <a:endParaRPr sz="2100" dirty="0"/>
          </a:p>
          <a:p>
            <a:endParaRPr lang="es-ES" sz="2100" dirty="0">
              <a:latin typeface="Cambria" panose="02040503050406030204" pitchFamily="18" charset="0"/>
            </a:endParaRP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618598487"/>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2418113"/>
            <a:ext cx="8686800" cy="32462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pPr algn="just"/>
            <a:r>
              <a:rPr lang="en-US" sz="2100" dirty="0" err="1">
                <a:solidFill>
                  <a:srgbClr val="231F20"/>
                </a:solidFill>
                <a:effectLst/>
                <a:latin typeface="Cambria" panose="02040503050406030204" pitchFamily="18" charset="0"/>
              </a:rPr>
              <a:t>Todos</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enfrentamos</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situaciones</a:t>
            </a:r>
            <a:r>
              <a:rPr lang="en-US" sz="2100" dirty="0">
                <a:solidFill>
                  <a:srgbClr val="231F20"/>
                </a:solidFill>
                <a:effectLst/>
                <a:latin typeface="Cambria" panose="02040503050406030204" pitchFamily="18" charset="0"/>
              </a:rPr>
              <a:t> que </a:t>
            </a:r>
            <a:r>
              <a:rPr lang="en-US" sz="2100" dirty="0" err="1">
                <a:solidFill>
                  <a:srgbClr val="231F20"/>
                </a:solidFill>
                <a:effectLst/>
                <a:latin typeface="Cambria" panose="02040503050406030204" pitchFamily="18" charset="0"/>
              </a:rPr>
              <a:t>ocasionan</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temor</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Frecuentemente</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el</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miedo</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nos</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paraliza</a:t>
            </a:r>
            <a:r>
              <a:rPr lang="en-US" sz="2100" dirty="0">
                <a:solidFill>
                  <a:srgbClr val="231F20"/>
                </a:solidFill>
                <a:effectLst/>
                <a:latin typeface="Cambria" panose="02040503050406030204" pitchFamily="18" charset="0"/>
              </a:rPr>
              <a:t> e </a:t>
            </a:r>
            <a:r>
              <a:rPr lang="en-US" sz="2100" dirty="0" err="1">
                <a:solidFill>
                  <a:srgbClr val="231F20"/>
                </a:solidFill>
                <a:effectLst/>
                <a:latin typeface="Cambria" panose="02040503050406030204" pitchFamily="18" charset="0"/>
              </a:rPr>
              <a:t>impide</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encontrar</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caminos</a:t>
            </a:r>
            <a:r>
              <a:rPr lang="en-US" sz="2100" dirty="0">
                <a:solidFill>
                  <a:srgbClr val="231F20"/>
                </a:solidFill>
                <a:effectLst/>
                <a:latin typeface="Cambria" panose="02040503050406030204" pitchFamily="18" charset="0"/>
              </a:rPr>
              <a:t> para </a:t>
            </a:r>
            <a:r>
              <a:rPr lang="en-US" sz="2100" dirty="0" err="1">
                <a:solidFill>
                  <a:srgbClr val="231F20"/>
                </a:solidFill>
                <a:effectLst/>
                <a:latin typeface="Cambria" panose="02040503050406030204" pitchFamily="18" charset="0"/>
              </a:rPr>
              <a:t>seguir</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avanzando</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en</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nuestras</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vidas</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Nuestro</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texto</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nos</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muestra</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una</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ocasión</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en</a:t>
            </a:r>
            <a:r>
              <a:rPr lang="en-US" sz="2100" dirty="0">
                <a:solidFill>
                  <a:srgbClr val="231F20"/>
                </a:solidFill>
                <a:effectLst/>
                <a:latin typeface="Cambria" panose="02040503050406030204" pitchFamily="18" charset="0"/>
              </a:rPr>
              <a:t> la que la </a:t>
            </a:r>
            <a:r>
              <a:rPr lang="en-US" sz="2100" dirty="0" err="1">
                <a:solidFill>
                  <a:srgbClr val="231F20"/>
                </a:solidFill>
                <a:effectLst/>
                <a:latin typeface="Cambria" panose="02040503050406030204" pitchFamily="18" charset="0"/>
              </a:rPr>
              <a:t>posibilidad</a:t>
            </a:r>
            <a:r>
              <a:rPr lang="en-US" sz="2100" dirty="0">
                <a:solidFill>
                  <a:srgbClr val="231F20"/>
                </a:solidFill>
                <a:effectLst/>
                <a:latin typeface="Cambria" panose="02040503050406030204" pitchFamily="18" charset="0"/>
              </a:rPr>
              <a:t> de </a:t>
            </a:r>
            <a:r>
              <a:rPr lang="en-US" sz="2100" dirty="0" err="1">
                <a:solidFill>
                  <a:srgbClr val="231F20"/>
                </a:solidFill>
                <a:effectLst/>
                <a:latin typeface="Cambria" panose="02040503050406030204" pitchFamily="18" charset="0"/>
              </a:rPr>
              <a:t>paralizarse</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por</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miedo</a:t>
            </a:r>
            <a:r>
              <a:rPr lang="en-US" sz="2100" dirty="0">
                <a:solidFill>
                  <a:srgbClr val="231F20"/>
                </a:solidFill>
                <a:effectLst/>
                <a:latin typeface="Cambria" panose="02040503050406030204" pitchFamily="18" charset="0"/>
              </a:rPr>
              <a:t> era </a:t>
            </a:r>
            <a:r>
              <a:rPr lang="en-US" sz="2100" dirty="0" err="1">
                <a:solidFill>
                  <a:srgbClr val="231F20"/>
                </a:solidFill>
                <a:effectLst/>
                <a:latin typeface="Cambria" panose="02040503050406030204" pitchFamily="18" charset="0"/>
              </a:rPr>
              <a:t>muy</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alta.</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En</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lugar</a:t>
            </a:r>
            <a:r>
              <a:rPr lang="en-US" sz="2100" dirty="0">
                <a:solidFill>
                  <a:srgbClr val="231F20"/>
                </a:solidFill>
                <a:effectLst/>
                <a:latin typeface="Cambria" panose="02040503050406030204" pitchFamily="18" charset="0"/>
              </a:rPr>
              <a:t> de </a:t>
            </a:r>
            <a:r>
              <a:rPr lang="en-US" sz="2100" dirty="0" err="1">
                <a:solidFill>
                  <a:srgbClr val="231F20"/>
                </a:solidFill>
                <a:effectLst/>
                <a:latin typeface="Cambria" panose="02040503050406030204" pitchFamily="18" charset="0"/>
              </a:rPr>
              <a:t>hacerlo</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el</a:t>
            </a:r>
            <a:r>
              <a:rPr lang="en-US" sz="2100" dirty="0">
                <a:solidFill>
                  <a:srgbClr val="231F20"/>
                </a:solidFill>
                <a:effectLst/>
                <a:latin typeface="Cambria" panose="02040503050406030204" pitchFamily="18" charset="0"/>
              </a:rPr>
              <a:t> pueblo </a:t>
            </a:r>
            <a:r>
              <a:rPr lang="en-US" sz="2100" dirty="0" err="1">
                <a:solidFill>
                  <a:srgbClr val="231F20"/>
                </a:solidFill>
                <a:effectLst/>
                <a:latin typeface="Cambria" panose="02040503050406030204" pitchFamily="18" charset="0"/>
              </a:rPr>
              <a:t>buscó</a:t>
            </a:r>
            <a:r>
              <a:rPr lang="en-US" sz="2100" dirty="0">
                <a:solidFill>
                  <a:srgbClr val="231F20"/>
                </a:solidFill>
                <a:effectLst/>
                <a:latin typeface="Cambria" panose="02040503050406030204" pitchFamily="18" charset="0"/>
              </a:rPr>
              <a:t> la </a:t>
            </a:r>
            <a:r>
              <a:rPr lang="en-US" sz="2100" dirty="0" err="1">
                <a:solidFill>
                  <a:srgbClr val="231F20"/>
                </a:solidFill>
                <a:effectLst/>
                <a:latin typeface="Cambria" panose="02040503050406030204" pitchFamily="18" charset="0"/>
              </a:rPr>
              <a:t>dirección</a:t>
            </a:r>
            <a:r>
              <a:rPr lang="en-US" sz="2100" dirty="0">
                <a:solidFill>
                  <a:srgbClr val="231F20"/>
                </a:solidFill>
                <a:effectLst/>
                <a:latin typeface="Cambria" panose="02040503050406030204" pitchFamily="18" charset="0"/>
              </a:rPr>
              <a:t> de Dios. El </a:t>
            </a:r>
            <a:r>
              <a:rPr lang="en-US" sz="2100" dirty="0" err="1">
                <a:solidFill>
                  <a:srgbClr val="231F20"/>
                </a:solidFill>
                <a:effectLst/>
                <a:latin typeface="Cambria" panose="02040503050406030204" pitchFamily="18" charset="0"/>
              </a:rPr>
              <a:t>Señor</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comunicó</a:t>
            </a:r>
            <a:r>
              <a:rPr lang="en-US" sz="2100" dirty="0">
                <a:solidFill>
                  <a:srgbClr val="231F20"/>
                </a:solidFill>
                <a:effectLst/>
                <a:latin typeface="Cambria" panose="02040503050406030204" pitchFamily="18" charset="0"/>
              </a:rPr>
              <a:t> que </a:t>
            </a:r>
            <a:r>
              <a:rPr lang="en-US" sz="2100" dirty="0" err="1">
                <a:solidFill>
                  <a:srgbClr val="231F20"/>
                </a:solidFill>
                <a:effectLst/>
                <a:latin typeface="Cambria" panose="02040503050406030204" pitchFamily="18" charset="0"/>
              </a:rPr>
              <a:t>haría</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suya</a:t>
            </a:r>
            <a:r>
              <a:rPr lang="en-US" sz="2100" dirty="0">
                <a:solidFill>
                  <a:srgbClr val="231F20"/>
                </a:solidFill>
                <a:effectLst/>
                <a:latin typeface="Cambria" panose="02040503050406030204" pitchFamily="18" charset="0"/>
              </a:rPr>
              <a:t> la </a:t>
            </a:r>
            <a:r>
              <a:rPr lang="en-US" sz="2100" dirty="0" err="1">
                <a:solidFill>
                  <a:srgbClr val="231F20"/>
                </a:solidFill>
                <a:effectLst/>
                <a:latin typeface="Cambria" panose="02040503050406030204" pitchFamily="18" charset="0"/>
              </a:rPr>
              <a:t>batalla</a:t>
            </a:r>
            <a:r>
              <a:rPr lang="en-US" sz="2100" dirty="0">
                <a:solidFill>
                  <a:srgbClr val="231F20"/>
                </a:solidFill>
                <a:effectLst/>
                <a:latin typeface="Cambria" panose="02040503050406030204" pitchFamily="18" charset="0"/>
              </a:rPr>
              <a:t> de </a:t>
            </a:r>
            <a:r>
              <a:rPr lang="en-US" sz="2100" dirty="0" err="1">
                <a:solidFill>
                  <a:srgbClr val="231F20"/>
                </a:solidFill>
                <a:effectLst/>
                <a:latin typeface="Cambria" panose="02040503050406030204" pitchFamily="18" charset="0"/>
              </a:rPr>
              <a:t>Judá</a:t>
            </a:r>
            <a:r>
              <a:rPr lang="en-US" sz="2100" dirty="0">
                <a:solidFill>
                  <a:srgbClr val="231F20"/>
                </a:solidFill>
                <a:effectLst/>
                <a:latin typeface="Cambria" panose="02040503050406030204" pitchFamily="18" charset="0"/>
              </a:rPr>
              <a:t> y que </a:t>
            </a:r>
            <a:r>
              <a:rPr lang="en-US" sz="2100" dirty="0" err="1">
                <a:solidFill>
                  <a:srgbClr val="231F20"/>
                </a:solidFill>
                <a:effectLst/>
                <a:latin typeface="Cambria" panose="02040503050406030204" pitchFamily="18" charset="0"/>
              </a:rPr>
              <a:t>el</a:t>
            </a:r>
            <a:r>
              <a:rPr lang="en-US" sz="2100" dirty="0">
                <a:solidFill>
                  <a:srgbClr val="231F20"/>
                </a:solidFill>
                <a:effectLst/>
                <a:latin typeface="Cambria" panose="02040503050406030204" pitchFamily="18" charset="0"/>
              </a:rPr>
              <a:t> pueblo </a:t>
            </a:r>
            <a:r>
              <a:rPr lang="en-US" sz="2100" dirty="0" err="1">
                <a:solidFill>
                  <a:srgbClr val="231F20"/>
                </a:solidFill>
                <a:effectLst/>
                <a:latin typeface="Cambria" panose="02040503050406030204" pitchFamily="18" charset="0"/>
              </a:rPr>
              <a:t>podía</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confiar</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en</a:t>
            </a:r>
            <a:r>
              <a:rPr lang="en-US" sz="2100" dirty="0">
                <a:solidFill>
                  <a:srgbClr val="231F20"/>
                </a:solidFill>
                <a:latin typeface="Cambria" panose="02040503050406030204" pitchFamily="18" charset="0"/>
              </a:rPr>
              <a:t> </a:t>
            </a:r>
            <a:r>
              <a:rPr lang="en-US" sz="2100" dirty="0">
                <a:solidFill>
                  <a:srgbClr val="231F20"/>
                </a:solidFill>
                <a:effectLst/>
                <a:latin typeface="Cambria" panose="02040503050406030204" pitchFamily="18" charset="0"/>
              </a:rPr>
              <a:t>que Dios </a:t>
            </a:r>
            <a:r>
              <a:rPr lang="en-US" sz="2100" dirty="0" err="1">
                <a:solidFill>
                  <a:srgbClr val="231F20"/>
                </a:solidFill>
                <a:effectLst/>
                <a:latin typeface="Cambria" panose="02040503050406030204" pitchFamily="18" charset="0"/>
              </a:rPr>
              <a:t>estaría</a:t>
            </a:r>
            <a:r>
              <a:rPr lang="en-US" sz="2100" dirty="0">
                <a:solidFill>
                  <a:srgbClr val="231F20"/>
                </a:solidFill>
                <a:effectLst/>
                <a:latin typeface="Cambria" panose="02040503050406030204" pitchFamily="18" charset="0"/>
              </a:rPr>
              <a:t> con </a:t>
            </a:r>
            <a:r>
              <a:rPr lang="en-US" sz="2100" dirty="0" err="1">
                <a:solidFill>
                  <a:srgbClr val="231F20"/>
                </a:solidFill>
                <a:effectLst/>
                <a:latin typeface="Cambria" panose="02040503050406030204" pitchFamily="18" charset="0"/>
              </a:rPr>
              <a:t>ellos</a:t>
            </a:r>
            <a:r>
              <a:rPr lang="en-US" sz="2100" dirty="0">
                <a:solidFill>
                  <a:srgbClr val="231F20"/>
                </a:solidFill>
                <a:effectLst/>
                <a:latin typeface="Cambria" panose="02040503050406030204" pitchFamily="18" charset="0"/>
              </a:rPr>
              <a:t>. Y </a:t>
            </a:r>
            <a:r>
              <a:rPr lang="en-US" sz="2100" dirty="0" err="1">
                <a:solidFill>
                  <a:srgbClr val="231F20"/>
                </a:solidFill>
                <a:effectLst/>
                <a:latin typeface="Cambria" panose="02040503050406030204" pitchFamily="18" charset="0"/>
              </a:rPr>
              <a:t>así</a:t>
            </a:r>
            <a:r>
              <a:rPr lang="en-US" sz="2100" dirty="0">
                <a:solidFill>
                  <a:srgbClr val="231F20"/>
                </a:solidFill>
                <a:effectLst/>
                <a:latin typeface="Cambria" panose="02040503050406030204" pitchFamily="18" charset="0"/>
              </a:rPr>
              <a:t> </a:t>
            </a:r>
            <a:r>
              <a:rPr lang="en-US" sz="2100" dirty="0" err="1">
                <a:solidFill>
                  <a:srgbClr val="231F20"/>
                </a:solidFill>
                <a:effectLst/>
                <a:latin typeface="Cambria" panose="02040503050406030204" pitchFamily="18" charset="0"/>
              </a:rPr>
              <a:t>sucedió</a:t>
            </a:r>
            <a:r>
              <a:rPr lang="en-US" sz="2100" dirty="0">
                <a:solidFill>
                  <a:srgbClr val="231F20"/>
                </a:solidFill>
                <a:effectLst/>
                <a:latin typeface="Cambria" panose="02040503050406030204" pitchFamily="18" charset="0"/>
              </a:rPr>
              <a:t>.</a:t>
            </a:r>
          </a:p>
          <a:p>
            <a:endParaRPr lang="es-ES" sz="2100" dirty="0">
              <a:latin typeface="Cambria" panose="02040503050406030204" pitchFamily="18" charset="0"/>
            </a:endParaRP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7123</TotalTime>
  <Words>973</Words>
  <Application>Microsoft Macintosh PowerPoint</Application>
  <PresentationFormat>Widescreen</PresentationFormat>
  <Paragraphs>70</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Cambria</vt:lpstr>
      <vt:lpstr>Cambria-Bold</vt:lpstr>
      <vt:lpstr>Cambria-Italic</vt:lpstr>
      <vt:lpstr>Futura Bold</vt:lpstr>
      <vt:lpstr>Futura PT Medium</vt:lpstr>
      <vt:lpstr>Office Theme</vt:lpstr>
      <vt:lpstr>Lección 21 Fe y aliento</vt:lpstr>
      <vt:lpstr>OBJETIVOS</vt:lpstr>
      <vt:lpstr>VOCABULARIO</vt:lpstr>
      <vt:lpstr>TEXTO BÍBLICO: 2 Crónicas 20.13-14</vt:lpstr>
      <vt:lpstr>TEXTO BÍBLICO: 2 Crónicas 20.15-16</vt:lpstr>
      <vt:lpstr>TEXTO BÍBLICO: 2 Crónicas 20.17</vt:lpstr>
      <vt:lpstr>TEXTO BÍBLICO: 2 Crónicas 20.18-19</vt:lpstr>
      <vt:lpstr>TEXTO BÍBLICO: 2 Crónicas 20.20</vt:lpstr>
      <vt:lpstr>RESUMEN</vt:lpstr>
      <vt:lpstr>ORACIÓN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Lección 7 JESÚS LES PREPARA UN DESAYUNO</dc:title>
  <dc:creator>Jesus Rodriguez-Cortes</dc:creator>
  <cp:lastModifiedBy>Sary N. Rosario-Ferreira</cp:lastModifiedBy>
  <cp:revision>383</cp:revision>
  <dcterms:modified xsi:type="dcterms:W3CDTF">2024-01-07T16:03:09Z</dcterms:modified>
</cp:coreProperties>
</file>